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0"/>
  </p:notesMasterIdLst>
  <p:sldIdLst>
    <p:sldId id="256" r:id="rId2"/>
    <p:sldId id="262" r:id="rId3"/>
    <p:sldId id="263" r:id="rId4"/>
    <p:sldId id="259" r:id="rId5"/>
    <p:sldId id="260" r:id="rId6"/>
    <p:sldId id="257" r:id="rId7"/>
    <p:sldId id="261" r:id="rId8"/>
    <p:sldId id="258"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4E3926D-FF4D-4B19-8051-45A1C18A8D55}" v="970" dt="2025-08-13T08:25:41.86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2" autoAdjust="0"/>
    <p:restoredTop sz="94660"/>
  </p:normalViewPr>
  <p:slideViewPr>
    <p:cSldViewPr snapToGrid="0">
      <p:cViewPr varScale="1">
        <p:scale>
          <a:sx n="86" d="100"/>
          <a:sy n="86" d="100"/>
        </p:scale>
        <p:origin x="96" y="8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5" Type="http://schemas.microsoft.com/office/2015/10/relationships/revisionInfo" Target="revisionInfo.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FC8CF84-69A1-4623-9B54-B710FF7CD1F7}"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340C8E27-C063-4E35-AA91-A176D6358346}">
      <dgm:prSet/>
      <dgm:spPr/>
      <dgm:t>
        <a:bodyPr/>
        <a:lstStyle/>
        <a:p>
          <a:r>
            <a:rPr lang="en-US"/>
            <a:t>Account Value: Retention strategies should focus less on high-account-value policies, and more on customers with lower balances.</a:t>
          </a:r>
        </a:p>
      </dgm:t>
    </dgm:pt>
    <dgm:pt modelId="{43946167-0F1E-452C-A2D1-E6181722AA9D}" type="parTrans" cxnId="{3F18D13C-7906-4FDE-B45C-57F7DAB46735}">
      <dgm:prSet/>
      <dgm:spPr/>
      <dgm:t>
        <a:bodyPr/>
        <a:lstStyle/>
        <a:p>
          <a:endParaRPr lang="en-US"/>
        </a:p>
      </dgm:t>
    </dgm:pt>
    <dgm:pt modelId="{222AB43C-EEDB-4EDE-8ED4-4E4C86A51CE9}" type="sibTrans" cxnId="{3F18D13C-7906-4FDE-B45C-57F7DAB46735}">
      <dgm:prSet/>
      <dgm:spPr/>
      <dgm:t>
        <a:bodyPr/>
        <a:lstStyle/>
        <a:p>
          <a:endParaRPr lang="en-US"/>
        </a:p>
      </dgm:t>
    </dgm:pt>
    <dgm:pt modelId="{45F22844-087D-488B-A965-340414F6A645}">
      <dgm:prSet/>
      <dgm:spPr/>
      <dgm:t>
        <a:bodyPr/>
        <a:lstStyle/>
        <a:p>
          <a:r>
            <a:rPr lang="en-US"/>
            <a:t>Plan_Code_WLPS00B95 (6.24) &amp; Plan_Code_WLPS00A95 (5.99): These plans may have terms, benefits, or customer segments that predispose them to higher surrender risk. Review the terms, pricing, and customer demographics for these products; design targeted retention offers.</a:t>
          </a:r>
        </a:p>
      </dgm:t>
    </dgm:pt>
    <dgm:pt modelId="{8B70486B-6A43-48C7-ABF7-4AAE54E98977}" type="parTrans" cxnId="{67FD0467-58A9-42F9-B969-C8E9F74B1503}">
      <dgm:prSet/>
      <dgm:spPr/>
      <dgm:t>
        <a:bodyPr/>
        <a:lstStyle/>
        <a:p>
          <a:endParaRPr lang="en-US"/>
        </a:p>
      </dgm:t>
    </dgm:pt>
    <dgm:pt modelId="{AE19DAF8-446D-4B9F-9A9E-BACF0DE29E01}" type="sibTrans" cxnId="{67FD0467-58A9-42F9-B969-C8E9F74B1503}">
      <dgm:prSet/>
      <dgm:spPr/>
      <dgm:t>
        <a:bodyPr/>
        <a:lstStyle/>
        <a:p>
          <a:endParaRPr lang="en-US"/>
        </a:p>
      </dgm:t>
    </dgm:pt>
    <dgm:pt modelId="{E22E4152-0998-487D-849F-FAAF22CA580B}">
      <dgm:prSet/>
      <dgm:spPr/>
      <dgm:t>
        <a:bodyPr/>
        <a:lstStyle/>
        <a:p>
          <a:r>
            <a:rPr lang="en-US"/>
            <a:t>Product_Code_Accelerated Coverage (-3.60): Possibly perceived as valuable protection — customers tend to hold onto it. This product type could be promoted to high-risk customers as an upsell or bundle.</a:t>
          </a:r>
        </a:p>
      </dgm:t>
    </dgm:pt>
    <dgm:pt modelId="{714CEB27-946A-45B6-8C5C-6EA21326953E}" type="parTrans" cxnId="{43A7A934-3676-4101-AA3D-341D65D91679}">
      <dgm:prSet/>
      <dgm:spPr/>
      <dgm:t>
        <a:bodyPr/>
        <a:lstStyle/>
        <a:p>
          <a:endParaRPr lang="en-US"/>
        </a:p>
      </dgm:t>
    </dgm:pt>
    <dgm:pt modelId="{89F126A7-64FC-48FB-B0AB-35558D175D5C}" type="sibTrans" cxnId="{43A7A934-3676-4101-AA3D-341D65D91679}">
      <dgm:prSet/>
      <dgm:spPr/>
      <dgm:t>
        <a:bodyPr/>
        <a:lstStyle/>
        <a:p>
          <a:endParaRPr lang="en-US"/>
        </a:p>
      </dgm:t>
    </dgm:pt>
    <dgm:pt modelId="{43B891CD-BC7A-40CD-958B-A6449ADA3CAB}">
      <dgm:prSet/>
      <dgm:spPr/>
      <dgm:t>
        <a:bodyPr/>
        <a:lstStyle/>
        <a:p>
          <a:r>
            <a:rPr lang="en-US"/>
            <a:t>Product_Code_Future coverage (3.36):  May not be meeting customer expectations over time. Review product features and customer feedback; consider redesign or loyalty incentives.</a:t>
          </a:r>
        </a:p>
      </dgm:t>
    </dgm:pt>
    <dgm:pt modelId="{8866BDB1-08BF-42C2-B752-4D074A507FD1}" type="parTrans" cxnId="{51B93CC8-FF6D-4F61-9BB2-A9BB56F03ADD}">
      <dgm:prSet/>
      <dgm:spPr/>
      <dgm:t>
        <a:bodyPr/>
        <a:lstStyle/>
        <a:p>
          <a:endParaRPr lang="en-US"/>
        </a:p>
      </dgm:t>
    </dgm:pt>
    <dgm:pt modelId="{3EB4870A-F37E-4647-92A4-A2BC05B62D42}" type="sibTrans" cxnId="{51B93CC8-FF6D-4F61-9BB2-A9BB56F03ADD}">
      <dgm:prSet/>
      <dgm:spPr/>
      <dgm:t>
        <a:bodyPr/>
        <a:lstStyle/>
        <a:p>
          <a:endParaRPr lang="en-US"/>
        </a:p>
      </dgm:t>
    </dgm:pt>
    <dgm:pt modelId="{97970A6F-2AA9-4347-9B84-A60B330CEAEB}">
      <dgm:prSet/>
      <dgm:spPr/>
      <dgm:t>
        <a:bodyPr/>
        <a:lstStyle/>
        <a:p>
          <a:r>
            <a:rPr lang="en-US"/>
            <a:t>Clearance_Date_Missing (3.07):  This could reflect poor data entry, incomplete onboarding, or customer disengagement early in the policy lifecycle. Improve data collection and follow-up processes.</a:t>
          </a:r>
        </a:p>
      </dgm:t>
    </dgm:pt>
    <dgm:pt modelId="{C32EDD84-DF89-4ADB-A42D-AA50481AA06B}" type="parTrans" cxnId="{6E3D394A-6DB3-4047-BFEB-33C9F3A53607}">
      <dgm:prSet/>
      <dgm:spPr/>
      <dgm:t>
        <a:bodyPr/>
        <a:lstStyle/>
        <a:p>
          <a:endParaRPr lang="en-US"/>
        </a:p>
      </dgm:t>
    </dgm:pt>
    <dgm:pt modelId="{A5BB73EC-6AAD-4A5F-8452-2322C28D9D3E}" type="sibTrans" cxnId="{6E3D394A-6DB3-4047-BFEB-33C9F3A53607}">
      <dgm:prSet/>
      <dgm:spPr/>
      <dgm:t>
        <a:bodyPr/>
        <a:lstStyle/>
        <a:p>
          <a:endParaRPr lang="en-US"/>
        </a:p>
      </dgm:t>
    </dgm:pt>
    <dgm:pt modelId="{E40EA8C6-E3C6-4287-A409-100B7C7EB537}" type="pres">
      <dgm:prSet presAssocID="{8FC8CF84-69A1-4623-9B54-B710FF7CD1F7}" presName="linear" presStyleCnt="0">
        <dgm:presLayoutVars>
          <dgm:animLvl val="lvl"/>
          <dgm:resizeHandles val="exact"/>
        </dgm:presLayoutVars>
      </dgm:prSet>
      <dgm:spPr/>
    </dgm:pt>
    <dgm:pt modelId="{0977AD9C-8EEC-4984-BAA9-B32F75F9B077}" type="pres">
      <dgm:prSet presAssocID="{340C8E27-C063-4E35-AA91-A176D6358346}" presName="parentText" presStyleLbl="node1" presStyleIdx="0" presStyleCnt="5">
        <dgm:presLayoutVars>
          <dgm:chMax val="0"/>
          <dgm:bulletEnabled val="1"/>
        </dgm:presLayoutVars>
      </dgm:prSet>
      <dgm:spPr/>
    </dgm:pt>
    <dgm:pt modelId="{B031A131-AB39-4391-BB01-65A8778F0B26}" type="pres">
      <dgm:prSet presAssocID="{222AB43C-EEDB-4EDE-8ED4-4E4C86A51CE9}" presName="spacer" presStyleCnt="0"/>
      <dgm:spPr/>
    </dgm:pt>
    <dgm:pt modelId="{1E3FD37C-7129-4D50-8648-A7A960908FA6}" type="pres">
      <dgm:prSet presAssocID="{45F22844-087D-488B-A965-340414F6A645}" presName="parentText" presStyleLbl="node1" presStyleIdx="1" presStyleCnt="5">
        <dgm:presLayoutVars>
          <dgm:chMax val="0"/>
          <dgm:bulletEnabled val="1"/>
        </dgm:presLayoutVars>
      </dgm:prSet>
      <dgm:spPr/>
    </dgm:pt>
    <dgm:pt modelId="{103943A4-E8BA-4329-ABE7-C4592C4A3E42}" type="pres">
      <dgm:prSet presAssocID="{AE19DAF8-446D-4B9F-9A9E-BACF0DE29E01}" presName="spacer" presStyleCnt="0"/>
      <dgm:spPr/>
    </dgm:pt>
    <dgm:pt modelId="{3956A7A8-39D5-4A98-99FC-79B86E5D0E2D}" type="pres">
      <dgm:prSet presAssocID="{E22E4152-0998-487D-849F-FAAF22CA580B}" presName="parentText" presStyleLbl="node1" presStyleIdx="2" presStyleCnt="5">
        <dgm:presLayoutVars>
          <dgm:chMax val="0"/>
          <dgm:bulletEnabled val="1"/>
        </dgm:presLayoutVars>
      </dgm:prSet>
      <dgm:spPr/>
    </dgm:pt>
    <dgm:pt modelId="{38A6B52F-D5CB-45F0-BA0F-E833A84BCAB6}" type="pres">
      <dgm:prSet presAssocID="{89F126A7-64FC-48FB-B0AB-35558D175D5C}" presName="spacer" presStyleCnt="0"/>
      <dgm:spPr/>
    </dgm:pt>
    <dgm:pt modelId="{BD95A839-ABD6-463D-9A7A-A4D8006E5BB5}" type="pres">
      <dgm:prSet presAssocID="{43B891CD-BC7A-40CD-958B-A6449ADA3CAB}" presName="parentText" presStyleLbl="node1" presStyleIdx="3" presStyleCnt="5">
        <dgm:presLayoutVars>
          <dgm:chMax val="0"/>
          <dgm:bulletEnabled val="1"/>
        </dgm:presLayoutVars>
      </dgm:prSet>
      <dgm:spPr/>
    </dgm:pt>
    <dgm:pt modelId="{543DE0EB-B7B4-4123-8713-51DC923B6C49}" type="pres">
      <dgm:prSet presAssocID="{3EB4870A-F37E-4647-92A4-A2BC05B62D42}" presName="spacer" presStyleCnt="0"/>
      <dgm:spPr/>
    </dgm:pt>
    <dgm:pt modelId="{030BB2C5-CD68-47E7-8326-B092B9BDA0E6}" type="pres">
      <dgm:prSet presAssocID="{97970A6F-2AA9-4347-9B84-A60B330CEAEB}" presName="parentText" presStyleLbl="node1" presStyleIdx="4" presStyleCnt="5">
        <dgm:presLayoutVars>
          <dgm:chMax val="0"/>
          <dgm:bulletEnabled val="1"/>
        </dgm:presLayoutVars>
      </dgm:prSet>
      <dgm:spPr/>
    </dgm:pt>
  </dgm:ptLst>
  <dgm:cxnLst>
    <dgm:cxn modelId="{A0244D0C-EFAC-4885-824B-3BFC6B50D3A0}" type="presOf" srcId="{43B891CD-BC7A-40CD-958B-A6449ADA3CAB}" destId="{BD95A839-ABD6-463D-9A7A-A4D8006E5BB5}" srcOrd="0" destOrd="0" presId="urn:microsoft.com/office/officeart/2005/8/layout/vList2"/>
    <dgm:cxn modelId="{64DBDB12-52BD-4ACC-B4A7-218962D0A80C}" type="presOf" srcId="{340C8E27-C063-4E35-AA91-A176D6358346}" destId="{0977AD9C-8EEC-4984-BAA9-B32F75F9B077}" srcOrd="0" destOrd="0" presId="urn:microsoft.com/office/officeart/2005/8/layout/vList2"/>
    <dgm:cxn modelId="{43A7A934-3676-4101-AA3D-341D65D91679}" srcId="{8FC8CF84-69A1-4623-9B54-B710FF7CD1F7}" destId="{E22E4152-0998-487D-849F-FAAF22CA580B}" srcOrd="2" destOrd="0" parTransId="{714CEB27-946A-45B6-8C5C-6EA21326953E}" sibTransId="{89F126A7-64FC-48FB-B0AB-35558D175D5C}"/>
    <dgm:cxn modelId="{3F18D13C-7906-4FDE-B45C-57F7DAB46735}" srcId="{8FC8CF84-69A1-4623-9B54-B710FF7CD1F7}" destId="{340C8E27-C063-4E35-AA91-A176D6358346}" srcOrd="0" destOrd="0" parTransId="{43946167-0F1E-452C-A2D1-E6181722AA9D}" sibTransId="{222AB43C-EEDB-4EDE-8ED4-4E4C86A51CE9}"/>
    <dgm:cxn modelId="{67FD0467-58A9-42F9-B969-C8E9F74B1503}" srcId="{8FC8CF84-69A1-4623-9B54-B710FF7CD1F7}" destId="{45F22844-087D-488B-A965-340414F6A645}" srcOrd="1" destOrd="0" parTransId="{8B70486B-6A43-48C7-ABF7-4AAE54E98977}" sibTransId="{AE19DAF8-446D-4B9F-9A9E-BACF0DE29E01}"/>
    <dgm:cxn modelId="{6E3D394A-6DB3-4047-BFEB-33C9F3A53607}" srcId="{8FC8CF84-69A1-4623-9B54-B710FF7CD1F7}" destId="{97970A6F-2AA9-4347-9B84-A60B330CEAEB}" srcOrd="4" destOrd="0" parTransId="{C32EDD84-DF89-4ADB-A42D-AA50481AA06B}" sibTransId="{A5BB73EC-6AAD-4A5F-8452-2322C28D9D3E}"/>
    <dgm:cxn modelId="{8243DC55-8484-4045-B4CA-001E6647EF23}" type="presOf" srcId="{97970A6F-2AA9-4347-9B84-A60B330CEAEB}" destId="{030BB2C5-CD68-47E7-8326-B092B9BDA0E6}" srcOrd="0" destOrd="0" presId="urn:microsoft.com/office/officeart/2005/8/layout/vList2"/>
    <dgm:cxn modelId="{9143DD81-9A04-4281-B352-8AEAEF0B7BF5}" type="presOf" srcId="{8FC8CF84-69A1-4623-9B54-B710FF7CD1F7}" destId="{E40EA8C6-E3C6-4287-A409-100B7C7EB537}" srcOrd="0" destOrd="0" presId="urn:microsoft.com/office/officeart/2005/8/layout/vList2"/>
    <dgm:cxn modelId="{51B93CC8-FF6D-4F61-9BB2-A9BB56F03ADD}" srcId="{8FC8CF84-69A1-4623-9B54-B710FF7CD1F7}" destId="{43B891CD-BC7A-40CD-958B-A6449ADA3CAB}" srcOrd="3" destOrd="0" parTransId="{8866BDB1-08BF-42C2-B752-4D074A507FD1}" sibTransId="{3EB4870A-F37E-4647-92A4-A2BC05B62D42}"/>
    <dgm:cxn modelId="{5DDF73E0-CDEF-4E32-89EE-C710E5E71C24}" type="presOf" srcId="{E22E4152-0998-487D-849F-FAAF22CA580B}" destId="{3956A7A8-39D5-4A98-99FC-79B86E5D0E2D}" srcOrd="0" destOrd="0" presId="urn:microsoft.com/office/officeart/2005/8/layout/vList2"/>
    <dgm:cxn modelId="{B84551F6-8A31-4AE2-A972-4909BB5C5714}" type="presOf" srcId="{45F22844-087D-488B-A965-340414F6A645}" destId="{1E3FD37C-7129-4D50-8648-A7A960908FA6}" srcOrd="0" destOrd="0" presId="urn:microsoft.com/office/officeart/2005/8/layout/vList2"/>
    <dgm:cxn modelId="{BB903AC4-0CC6-49DC-AC53-7ECA87B4BA7D}" type="presParOf" srcId="{E40EA8C6-E3C6-4287-A409-100B7C7EB537}" destId="{0977AD9C-8EEC-4984-BAA9-B32F75F9B077}" srcOrd="0" destOrd="0" presId="urn:microsoft.com/office/officeart/2005/8/layout/vList2"/>
    <dgm:cxn modelId="{BA30A799-A42B-45A4-BCB1-51F42BEB2664}" type="presParOf" srcId="{E40EA8C6-E3C6-4287-A409-100B7C7EB537}" destId="{B031A131-AB39-4391-BB01-65A8778F0B26}" srcOrd="1" destOrd="0" presId="urn:microsoft.com/office/officeart/2005/8/layout/vList2"/>
    <dgm:cxn modelId="{2D3C1B47-48C2-4B01-887C-A77EF7F3D26D}" type="presParOf" srcId="{E40EA8C6-E3C6-4287-A409-100B7C7EB537}" destId="{1E3FD37C-7129-4D50-8648-A7A960908FA6}" srcOrd="2" destOrd="0" presId="urn:microsoft.com/office/officeart/2005/8/layout/vList2"/>
    <dgm:cxn modelId="{85EAAA44-C4A8-4DC7-8255-B98266364B26}" type="presParOf" srcId="{E40EA8C6-E3C6-4287-A409-100B7C7EB537}" destId="{103943A4-E8BA-4329-ABE7-C4592C4A3E42}" srcOrd="3" destOrd="0" presId="urn:microsoft.com/office/officeart/2005/8/layout/vList2"/>
    <dgm:cxn modelId="{9A79F965-8115-4E4B-A952-6E40710FF7BF}" type="presParOf" srcId="{E40EA8C6-E3C6-4287-A409-100B7C7EB537}" destId="{3956A7A8-39D5-4A98-99FC-79B86E5D0E2D}" srcOrd="4" destOrd="0" presId="urn:microsoft.com/office/officeart/2005/8/layout/vList2"/>
    <dgm:cxn modelId="{A612E3A7-D5DE-4A08-BFF6-F7A4596E1770}" type="presParOf" srcId="{E40EA8C6-E3C6-4287-A409-100B7C7EB537}" destId="{38A6B52F-D5CB-45F0-BA0F-E833A84BCAB6}" srcOrd="5" destOrd="0" presId="urn:microsoft.com/office/officeart/2005/8/layout/vList2"/>
    <dgm:cxn modelId="{79FB8352-72FB-464A-A53B-79980895570E}" type="presParOf" srcId="{E40EA8C6-E3C6-4287-A409-100B7C7EB537}" destId="{BD95A839-ABD6-463D-9A7A-A4D8006E5BB5}" srcOrd="6" destOrd="0" presId="urn:microsoft.com/office/officeart/2005/8/layout/vList2"/>
    <dgm:cxn modelId="{5990EB7A-160D-4F6B-AE52-E46CEC11AB3B}" type="presParOf" srcId="{E40EA8C6-E3C6-4287-A409-100B7C7EB537}" destId="{543DE0EB-B7B4-4123-8713-51DC923B6C49}" srcOrd="7" destOrd="0" presId="urn:microsoft.com/office/officeart/2005/8/layout/vList2"/>
    <dgm:cxn modelId="{779A7DC0-5B98-4E9A-897B-69E4413D41C3}" type="presParOf" srcId="{E40EA8C6-E3C6-4287-A409-100B7C7EB537}" destId="{030BB2C5-CD68-47E7-8326-B092B9BDA0E6}" srcOrd="8" destOrd="0" presId="urn:microsoft.com/office/officeart/2005/8/layout/vList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3DAA4C0-F161-4F73-823D-26CD05B0B335}"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56F20981-9581-45EC-8285-DFFC4521A6CF}">
      <dgm:prSet/>
      <dgm:spPr/>
      <dgm:t>
        <a:bodyPr/>
        <a:lstStyle/>
        <a:p>
          <a:r>
            <a:rPr lang="en-US"/>
            <a:t>The dominance of </a:t>
          </a:r>
          <a:r>
            <a:rPr lang="en-US" b="1"/>
            <a:t>Account_Value</a:t>
          </a:r>
          <a:r>
            <a:rPr lang="en-US"/>
            <a:t> and missing data flags in the Decision Tree suggests the model relies heavily on financial stake and data completeness as key surrender predictors. </a:t>
          </a:r>
        </a:p>
      </dgm:t>
    </dgm:pt>
    <dgm:pt modelId="{4B40FDC5-5E29-4DC6-9236-99353E2F982D}" type="parTrans" cxnId="{9886B3E2-E3EC-416E-B3E6-926218E03FF2}">
      <dgm:prSet/>
      <dgm:spPr/>
      <dgm:t>
        <a:bodyPr/>
        <a:lstStyle/>
        <a:p>
          <a:endParaRPr lang="en-US"/>
        </a:p>
      </dgm:t>
    </dgm:pt>
    <dgm:pt modelId="{2EED1E00-D077-475F-BCC1-930E731CBEAE}" type="sibTrans" cxnId="{9886B3E2-E3EC-416E-B3E6-926218E03FF2}">
      <dgm:prSet/>
      <dgm:spPr/>
      <dgm:t>
        <a:bodyPr/>
        <a:lstStyle/>
        <a:p>
          <a:endParaRPr lang="en-US"/>
        </a:p>
      </dgm:t>
    </dgm:pt>
    <dgm:pt modelId="{69AD49B1-7837-4B5E-AAF4-90EFA7E9DEE8}">
      <dgm:prSet/>
      <dgm:spPr/>
      <dgm:t>
        <a:bodyPr/>
        <a:lstStyle/>
        <a:p>
          <a:r>
            <a:rPr lang="en-US"/>
            <a:t>This aligns with business intuition—customers with more invested value tend to stay, and missing or incomplete data often signals higher risk or disengagement. </a:t>
          </a:r>
        </a:p>
      </dgm:t>
    </dgm:pt>
    <dgm:pt modelId="{FC33B8A1-56D1-42AB-A096-AFA7FE6CC52B}" type="parTrans" cxnId="{3175BA6F-68B8-414A-93FC-96DEB8DEA246}">
      <dgm:prSet/>
      <dgm:spPr/>
      <dgm:t>
        <a:bodyPr/>
        <a:lstStyle/>
        <a:p>
          <a:endParaRPr lang="en-US"/>
        </a:p>
      </dgm:t>
    </dgm:pt>
    <dgm:pt modelId="{C6932CCF-D741-4C62-81AF-75F762EFC905}" type="sibTrans" cxnId="{3175BA6F-68B8-414A-93FC-96DEB8DEA246}">
      <dgm:prSet/>
      <dgm:spPr/>
      <dgm:t>
        <a:bodyPr/>
        <a:lstStyle/>
        <a:p>
          <a:endParaRPr lang="en-US"/>
        </a:p>
      </dgm:t>
    </dgm:pt>
    <dgm:pt modelId="{0F15ED81-91B4-46D9-A718-284A462B9408}">
      <dgm:prSet/>
      <dgm:spPr/>
      <dgm:t>
        <a:bodyPr/>
        <a:lstStyle/>
        <a:p>
          <a:r>
            <a:rPr lang="en-US"/>
            <a:t>The model also captures nuances from policy age, product type, and geography, reinforcing the need for tailored, data-driven retention strategies.</a:t>
          </a:r>
        </a:p>
      </dgm:t>
    </dgm:pt>
    <dgm:pt modelId="{EA55E656-EF77-4827-BFC7-628E279DEF33}" type="parTrans" cxnId="{83734DBD-2F17-43DF-86E7-8812207DA325}">
      <dgm:prSet/>
      <dgm:spPr/>
      <dgm:t>
        <a:bodyPr/>
        <a:lstStyle/>
        <a:p>
          <a:endParaRPr lang="en-US"/>
        </a:p>
      </dgm:t>
    </dgm:pt>
    <dgm:pt modelId="{51740774-7345-409A-8274-EB5B50F6615C}" type="sibTrans" cxnId="{83734DBD-2F17-43DF-86E7-8812207DA325}">
      <dgm:prSet/>
      <dgm:spPr/>
      <dgm:t>
        <a:bodyPr/>
        <a:lstStyle/>
        <a:p>
          <a:endParaRPr lang="en-US"/>
        </a:p>
      </dgm:t>
    </dgm:pt>
    <dgm:pt modelId="{21236B03-E5C5-4B82-90F1-4EBFDF2D88C4}" type="pres">
      <dgm:prSet presAssocID="{23DAA4C0-F161-4F73-823D-26CD05B0B335}" presName="linear" presStyleCnt="0">
        <dgm:presLayoutVars>
          <dgm:animLvl val="lvl"/>
          <dgm:resizeHandles val="exact"/>
        </dgm:presLayoutVars>
      </dgm:prSet>
      <dgm:spPr/>
    </dgm:pt>
    <dgm:pt modelId="{9598983D-2DF9-46D1-BB4B-CF30CC9B9056}" type="pres">
      <dgm:prSet presAssocID="{56F20981-9581-45EC-8285-DFFC4521A6CF}" presName="parentText" presStyleLbl="node1" presStyleIdx="0" presStyleCnt="3">
        <dgm:presLayoutVars>
          <dgm:chMax val="0"/>
          <dgm:bulletEnabled val="1"/>
        </dgm:presLayoutVars>
      </dgm:prSet>
      <dgm:spPr/>
    </dgm:pt>
    <dgm:pt modelId="{85845274-101A-44B0-BE51-9FAD8E415D74}" type="pres">
      <dgm:prSet presAssocID="{2EED1E00-D077-475F-BCC1-930E731CBEAE}" presName="spacer" presStyleCnt="0"/>
      <dgm:spPr/>
    </dgm:pt>
    <dgm:pt modelId="{C3CD1A06-933B-4EB7-BA36-AA5F897D37F9}" type="pres">
      <dgm:prSet presAssocID="{69AD49B1-7837-4B5E-AAF4-90EFA7E9DEE8}" presName="parentText" presStyleLbl="node1" presStyleIdx="1" presStyleCnt="3">
        <dgm:presLayoutVars>
          <dgm:chMax val="0"/>
          <dgm:bulletEnabled val="1"/>
        </dgm:presLayoutVars>
      </dgm:prSet>
      <dgm:spPr/>
    </dgm:pt>
    <dgm:pt modelId="{CF9680BA-4006-4C7B-A306-86D3DC5ADDA9}" type="pres">
      <dgm:prSet presAssocID="{C6932CCF-D741-4C62-81AF-75F762EFC905}" presName="spacer" presStyleCnt="0"/>
      <dgm:spPr/>
    </dgm:pt>
    <dgm:pt modelId="{FDAABA84-3BF9-4943-963B-A0FAE4F68A3F}" type="pres">
      <dgm:prSet presAssocID="{0F15ED81-91B4-46D9-A718-284A462B9408}" presName="parentText" presStyleLbl="node1" presStyleIdx="2" presStyleCnt="3">
        <dgm:presLayoutVars>
          <dgm:chMax val="0"/>
          <dgm:bulletEnabled val="1"/>
        </dgm:presLayoutVars>
      </dgm:prSet>
      <dgm:spPr/>
    </dgm:pt>
  </dgm:ptLst>
  <dgm:cxnLst>
    <dgm:cxn modelId="{2E599701-EDB8-43B4-95AD-CEF8819B7994}" type="presOf" srcId="{69AD49B1-7837-4B5E-AAF4-90EFA7E9DEE8}" destId="{C3CD1A06-933B-4EB7-BA36-AA5F897D37F9}" srcOrd="0" destOrd="0" presId="urn:microsoft.com/office/officeart/2005/8/layout/vList2"/>
    <dgm:cxn modelId="{761BB531-C533-4167-B165-B89876143298}" type="presOf" srcId="{0F15ED81-91B4-46D9-A718-284A462B9408}" destId="{FDAABA84-3BF9-4943-963B-A0FAE4F68A3F}" srcOrd="0" destOrd="0" presId="urn:microsoft.com/office/officeart/2005/8/layout/vList2"/>
    <dgm:cxn modelId="{3175BA6F-68B8-414A-93FC-96DEB8DEA246}" srcId="{23DAA4C0-F161-4F73-823D-26CD05B0B335}" destId="{69AD49B1-7837-4B5E-AAF4-90EFA7E9DEE8}" srcOrd="1" destOrd="0" parTransId="{FC33B8A1-56D1-42AB-A096-AFA7FE6CC52B}" sibTransId="{C6932CCF-D741-4C62-81AF-75F762EFC905}"/>
    <dgm:cxn modelId="{733574A4-4AF9-4C96-A1F2-642189EA9C22}" type="presOf" srcId="{56F20981-9581-45EC-8285-DFFC4521A6CF}" destId="{9598983D-2DF9-46D1-BB4B-CF30CC9B9056}" srcOrd="0" destOrd="0" presId="urn:microsoft.com/office/officeart/2005/8/layout/vList2"/>
    <dgm:cxn modelId="{04ECFFA9-C9B8-4ED4-86A7-B07E2A875CD2}" type="presOf" srcId="{23DAA4C0-F161-4F73-823D-26CD05B0B335}" destId="{21236B03-E5C5-4B82-90F1-4EBFDF2D88C4}" srcOrd="0" destOrd="0" presId="urn:microsoft.com/office/officeart/2005/8/layout/vList2"/>
    <dgm:cxn modelId="{83734DBD-2F17-43DF-86E7-8812207DA325}" srcId="{23DAA4C0-F161-4F73-823D-26CD05B0B335}" destId="{0F15ED81-91B4-46D9-A718-284A462B9408}" srcOrd="2" destOrd="0" parTransId="{EA55E656-EF77-4827-BFC7-628E279DEF33}" sibTransId="{51740774-7345-409A-8274-EB5B50F6615C}"/>
    <dgm:cxn modelId="{9886B3E2-E3EC-416E-B3E6-926218E03FF2}" srcId="{23DAA4C0-F161-4F73-823D-26CD05B0B335}" destId="{56F20981-9581-45EC-8285-DFFC4521A6CF}" srcOrd="0" destOrd="0" parTransId="{4B40FDC5-5E29-4DC6-9236-99353E2F982D}" sibTransId="{2EED1E00-D077-475F-BCC1-930E731CBEAE}"/>
    <dgm:cxn modelId="{F250887E-690D-4EF5-AF62-BC20CE973B3D}" type="presParOf" srcId="{21236B03-E5C5-4B82-90F1-4EBFDF2D88C4}" destId="{9598983D-2DF9-46D1-BB4B-CF30CC9B9056}" srcOrd="0" destOrd="0" presId="urn:microsoft.com/office/officeart/2005/8/layout/vList2"/>
    <dgm:cxn modelId="{1ED3250E-CF5C-4627-AE23-E0BDF3116003}" type="presParOf" srcId="{21236B03-E5C5-4B82-90F1-4EBFDF2D88C4}" destId="{85845274-101A-44B0-BE51-9FAD8E415D74}" srcOrd="1" destOrd="0" presId="urn:microsoft.com/office/officeart/2005/8/layout/vList2"/>
    <dgm:cxn modelId="{C16CED9B-C129-4857-9B4B-ACCCAF61E2F1}" type="presParOf" srcId="{21236B03-E5C5-4B82-90F1-4EBFDF2D88C4}" destId="{C3CD1A06-933B-4EB7-BA36-AA5F897D37F9}" srcOrd="2" destOrd="0" presId="urn:microsoft.com/office/officeart/2005/8/layout/vList2"/>
    <dgm:cxn modelId="{94CEA517-0C61-488B-ABB2-C2757AB1BEFA}" type="presParOf" srcId="{21236B03-E5C5-4B82-90F1-4EBFDF2D88C4}" destId="{CF9680BA-4006-4C7B-A306-86D3DC5ADDA9}" srcOrd="3" destOrd="0" presId="urn:microsoft.com/office/officeart/2005/8/layout/vList2"/>
    <dgm:cxn modelId="{0990CAC8-5756-43D0-8F3A-B7A11EF80F49}" type="presParOf" srcId="{21236B03-E5C5-4B82-90F1-4EBFDF2D88C4}" destId="{FDAABA84-3BF9-4943-963B-A0FAE4F68A3F}" srcOrd="4"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977AD9C-8EEC-4984-BAA9-B32F75F9B077}">
      <dsp:nvSpPr>
        <dsp:cNvPr id="0" name=""/>
        <dsp:cNvSpPr/>
      </dsp:nvSpPr>
      <dsp:spPr>
        <a:xfrm>
          <a:off x="0" y="126434"/>
          <a:ext cx="5256214" cy="779439"/>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US" sz="1100" kern="1200"/>
            <a:t>Account Value: Retention strategies should focus less on high-account-value policies, and more on customers with lower balances.</a:t>
          </a:r>
        </a:p>
      </dsp:txBody>
      <dsp:txXfrm>
        <a:off x="38049" y="164483"/>
        <a:ext cx="5180116" cy="703341"/>
      </dsp:txXfrm>
    </dsp:sp>
    <dsp:sp modelId="{1E3FD37C-7129-4D50-8648-A7A960908FA6}">
      <dsp:nvSpPr>
        <dsp:cNvPr id="0" name=""/>
        <dsp:cNvSpPr/>
      </dsp:nvSpPr>
      <dsp:spPr>
        <a:xfrm>
          <a:off x="0" y="937553"/>
          <a:ext cx="5256214" cy="779439"/>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US" sz="1100" kern="1200"/>
            <a:t>Plan_Code_WLPS00B95 (6.24) &amp; Plan_Code_WLPS00A95 (5.99): These plans may have terms, benefits, or customer segments that predispose them to higher surrender risk. Review the terms, pricing, and customer demographics for these products; design targeted retention offers.</a:t>
          </a:r>
        </a:p>
      </dsp:txBody>
      <dsp:txXfrm>
        <a:off x="38049" y="975602"/>
        <a:ext cx="5180116" cy="703341"/>
      </dsp:txXfrm>
    </dsp:sp>
    <dsp:sp modelId="{3956A7A8-39D5-4A98-99FC-79B86E5D0E2D}">
      <dsp:nvSpPr>
        <dsp:cNvPr id="0" name=""/>
        <dsp:cNvSpPr/>
      </dsp:nvSpPr>
      <dsp:spPr>
        <a:xfrm>
          <a:off x="0" y="1748673"/>
          <a:ext cx="5256214" cy="779439"/>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US" sz="1100" kern="1200"/>
            <a:t>Product_Code_Accelerated Coverage (-3.60): Possibly perceived as valuable protection — customers tend to hold onto it. This product type could be promoted to high-risk customers as an upsell or bundle.</a:t>
          </a:r>
        </a:p>
      </dsp:txBody>
      <dsp:txXfrm>
        <a:off x="38049" y="1786722"/>
        <a:ext cx="5180116" cy="703341"/>
      </dsp:txXfrm>
    </dsp:sp>
    <dsp:sp modelId="{BD95A839-ABD6-463D-9A7A-A4D8006E5BB5}">
      <dsp:nvSpPr>
        <dsp:cNvPr id="0" name=""/>
        <dsp:cNvSpPr/>
      </dsp:nvSpPr>
      <dsp:spPr>
        <a:xfrm>
          <a:off x="0" y="2559792"/>
          <a:ext cx="5256214" cy="779439"/>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US" sz="1100" kern="1200"/>
            <a:t>Product_Code_Future coverage (3.36):  May not be meeting customer expectations over time. Review product features and customer feedback; consider redesign or loyalty incentives.</a:t>
          </a:r>
        </a:p>
      </dsp:txBody>
      <dsp:txXfrm>
        <a:off x="38049" y="2597841"/>
        <a:ext cx="5180116" cy="703341"/>
      </dsp:txXfrm>
    </dsp:sp>
    <dsp:sp modelId="{030BB2C5-CD68-47E7-8326-B092B9BDA0E6}">
      <dsp:nvSpPr>
        <dsp:cNvPr id="0" name=""/>
        <dsp:cNvSpPr/>
      </dsp:nvSpPr>
      <dsp:spPr>
        <a:xfrm>
          <a:off x="0" y="3370912"/>
          <a:ext cx="5256214" cy="779439"/>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US" sz="1100" kern="1200"/>
            <a:t>Clearance_Date_Missing (3.07):  This could reflect poor data entry, incomplete onboarding, or customer disengagement early in the policy lifecycle. Improve data collection and follow-up processes.</a:t>
          </a:r>
        </a:p>
      </dsp:txBody>
      <dsp:txXfrm>
        <a:off x="38049" y="3408961"/>
        <a:ext cx="5180116" cy="70334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98983D-2DF9-46D1-BB4B-CF30CC9B9056}">
      <dsp:nvSpPr>
        <dsp:cNvPr id="0" name=""/>
        <dsp:cNvSpPr/>
      </dsp:nvSpPr>
      <dsp:spPr>
        <a:xfrm>
          <a:off x="0" y="432647"/>
          <a:ext cx="5452091" cy="82485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a:t>The dominance of </a:t>
          </a:r>
          <a:r>
            <a:rPr lang="en-US" sz="1500" b="1" kern="1200"/>
            <a:t>Account_Value</a:t>
          </a:r>
          <a:r>
            <a:rPr lang="en-US" sz="1500" kern="1200"/>
            <a:t> and missing data flags in the Decision Tree suggests the model relies heavily on financial stake and data completeness as key surrender predictors. </a:t>
          </a:r>
        </a:p>
      </dsp:txBody>
      <dsp:txXfrm>
        <a:off x="40266" y="472913"/>
        <a:ext cx="5371559" cy="744318"/>
      </dsp:txXfrm>
    </dsp:sp>
    <dsp:sp modelId="{C3CD1A06-933B-4EB7-BA36-AA5F897D37F9}">
      <dsp:nvSpPr>
        <dsp:cNvPr id="0" name=""/>
        <dsp:cNvSpPr/>
      </dsp:nvSpPr>
      <dsp:spPr>
        <a:xfrm>
          <a:off x="0" y="1300698"/>
          <a:ext cx="5452091" cy="82485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a:t>This aligns with business intuition—customers with more invested value tend to stay, and missing or incomplete data often signals higher risk or disengagement. </a:t>
          </a:r>
        </a:p>
      </dsp:txBody>
      <dsp:txXfrm>
        <a:off x="40266" y="1340964"/>
        <a:ext cx="5371559" cy="744318"/>
      </dsp:txXfrm>
    </dsp:sp>
    <dsp:sp modelId="{FDAABA84-3BF9-4943-963B-A0FAE4F68A3F}">
      <dsp:nvSpPr>
        <dsp:cNvPr id="0" name=""/>
        <dsp:cNvSpPr/>
      </dsp:nvSpPr>
      <dsp:spPr>
        <a:xfrm>
          <a:off x="0" y="2168748"/>
          <a:ext cx="5452091" cy="82485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a:t>The model also captures nuances from policy age, product type, and geography, reinforcing the need for tailored, data-driven retention strategies.</a:t>
          </a:r>
        </a:p>
      </dsp:txBody>
      <dsp:txXfrm>
        <a:off x="40266" y="2209014"/>
        <a:ext cx="5371559" cy="744318"/>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A3571C6-2C1D-4C61-808F-884BE6B5844C}" type="datetimeFigureOut">
              <a:t>8/13/2025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A790995-BD75-463D-9744-5B093F6B10D5}" type="slidenum">
              <a:t>‹#›</a:t>
            </a:fld>
            <a:endParaRPr lang="en-US"/>
          </a:p>
        </p:txBody>
      </p:sp>
    </p:spTree>
    <p:extLst>
      <p:ext uri="{BB962C8B-B14F-4D97-AF65-F5344CB8AC3E}">
        <p14:creationId xmlns:p14="http://schemas.microsoft.com/office/powerpoint/2010/main" val="12205601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B08C62-21C0-5596-CA23-03AEBD92B77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E1444ED-C091-1378-9F59-48960E43494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DB1DC3C-5C6D-871A-9A5D-FCA590CF3A4A}"/>
              </a:ext>
            </a:extLst>
          </p:cNvPr>
          <p:cNvSpPr>
            <a:spLocks noGrp="1"/>
          </p:cNvSpPr>
          <p:nvPr>
            <p:ph type="body" idx="1"/>
          </p:nvPr>
        </p:nvSpPr>
        <p:spPr/>
        <p:txBody>
          <a:bodyPr/>
          <a:lstStyle/>
          <a:p>
            <a:r>
              <a:rPr lang="en-US"/>
              <a:t>Partial Surrender Takeaways</a:t>
            </a:r>
          </a:p>
          <a:p>
            <a:r>
              <a:rPr lang="en-US" dirty="0"/>
              <a:t> </a:t>
            </a:r>
            <a:endParaRPr lang="en-US" dirty="0">
              <a:ea typeface="Calibri"/>
              <a:cs typeface="Calibri"/>
            </a:endParaRPr>
          </a:p>
          <a:p>
            <a:endParaRPr lang="en-US" dirty="0">
              <a:ea typeface="Calibri"/>
              <a:cs typeface="Calibri"/>
            </a:endParaRPr>
          </a:p>
          <a:p>
            <a:r>
              <a:rPr lang="en-US" dirty="0"/>
              <a:t> Partial Surrender Notes</a:t>
            </a:r>
          </a:p>
          <a:p>
            <a:r>
              <a:rPr lang="en-US"/>
              <a:t>1. Channel Targeting:</a:t>
            </a:r>
          </a:p>
          <a:p>
            <a:r>
              <a:rPr lang="en-US" dirty="0"/>
              <a:t>   - BANCA and AGENCY channels account for over 93% of partial surrenders.  </a:t>
            </a:r>
            <a:endParaRPr lang="en-US" dirty="0">
              <a:ea typeface="Calibri"/>
              <a:cs typeface="Calibri"/>
            </a:endParaRPr>
          </a:p>
          <a:p>
            <a:r>
              <a:rPr lang="en-US" dirty="0"/>
              <a:t>   - Targeted retention campaigns for these distribution channels could significantly reduce surrender rates.</a:t>
            </a:r>
            <a:endParaRPr lang="en-US" dirty="0">
              <a:ea typeface="Calibri"/>
              <a:cs typeface="Calibri"/>
            </a:endParaRPr>
          </a:p>
          <a:p>
            <a:r>
              <a:rPr lang="en-US" dirty="0"/>
              <a:t> </a:t>
            </a:r>
            <a:endParaRPr lang="en-US" dirty="0">
              <a:ea typeface="Calibri"/>
              <a:cs typeface="Calibri"/>
            </a:endParaRPr>
          </a:p>
          <a:p>
            <a:r>
              <a:rPr lang="en-US"/>
              <a:t>2. Geographic Focus:</a:t>
            </a:r>
          </a:p>
          <a:p>
            <a:r>
              <a:rPr lang="en-US" dirty="0"/>
              <a:t>   - UAE and Qatar together represent 84.6% of partial surrenders.  </a:t>
            </a:r>
            <a:endParaRPr lang="en-US" dirty="0">
              <a:ea typeface="Calibri"/>
              <a:cs typeface="Calibri"/>
            </a:endParaRPr>
          </a:p>
          <a:p>
            <a:r>
              <a:rPr lang="en-US" dirty="0"/>
              <a:t>   - Region-specific interventions (e.g., localized offers, customer service enhancements) may have an outsized impact.</a:t>
            </a:r>
            <a:endParaRPr lang="en-US" dirty="0">
              <a:ea typeface="Calibri"/>
              <a:cs typeface="Calibri"/>
            </a:endParaRPr>
          </a:p>
          <a:p>
            <a:r>
              <a:rPr lang="en-US" dirty="0"/>
              <a:t> </a:t>
            </a:r>
            <a:endParaRPr lang="en-US" dirty="0">
              <a:ea typeface="Calibri"/>
              <a:cs typeface="Calibri"/>
            </a:endParaRPr>
          </a:p>
          <a:p>
            <a:r>
              <a:rPr lang="en-US"/>
              <a:t>3. Product-Specific Risk:</a:t>
            </a:r>
          </a:p>
          <a:p>
            <a:r>
              <a:rPr lang="en-US" dirty="0"/>
              <a:t>   - "Investor Booster" product alone accounts for nearly 40% of partial surrenders.  </a:t>
            </a:r>
            <a:endParaRPr lang="en-US" dirty="0">
              <a:ea typeface="Calibri"/>
              <a:cs typeface="Calibri"/>
            </a:endParaRPr>
          </a:p>
          <a:p>
            <a:r>
              <a:rPr lang="en-US" dirty="0"/>
              <a:t>   - Review product terms, communication, and suitability assessments for high-risk products.</a:t>
            </a:r>
            <a:endParaRPr lang="en-US" dirty="0">
              <a:ea typeface="Calibri"/>
              <a:cs typeface="Calibri"/>
            </a:endParaRPr>
          </a:p>
          <a:p>
            <a:r>
              <a:rPr lang="en-US" dirty="0"/>
              <a:t> </a:t>
            </a:r>
            <a:endParaRPr lang="en-US" dirty="0">
              <a:ea typeface="Calibri"/>
              <a:cs typeface="Calibri"/>
            </a:endParaRPr>
          </a:p>
          <a:p>
            <a:r>
              <a:rPr lang="en-US"/>
              <a:t>4. Payment Mode Insight:</a:t>
            </a:r>
          </a:p>
          <a:p>
            <a:r>
              <a:rPr lang="en-US" dirty="0"/>
              <a:t>   - Annual and monthly payment modes together cover 86.4% of partial surrenders.  </a:t>
            </a:r>
            <a:endParaRPr lang="en-US" dirty="0">
              <a:ea typeface="Calibri"/>
              <a:cs typeface="Calibri"/>
            </a:endParaRPr>
          </a:p>
          <a:p>
            <a:r>
              <a:rPr lang="en-US" dirty="0"/>
              <a:t>   - Payment flexibility or alternative billing options could improve retention for customers struggling with cash flow.</a:t>
            </a:r>
            <a:endParaRPr lang="en-US" dirty="0">
              <a:ea typeface="Calibri"/>
              <a:cs typeface="Calibri"/>
            </a:endParaRPr>
          </a:p>
          <a:p>
            <a:r>
              <a:rPr lang="en-US" dirty="0"/>
              <a:t> </a:t>
            </a:r>
            <a:endParaRPr lang="en-US" dirty="0">
              <a:ea typeface="Calibri"/>
              <a:cs typeface="Calibri"/>
            </a:endParaRPr>
          </a:p>
          <a:p>
            <a:r>
              <a:rPr lang="en-US"/>
              <a:t>5. Retention Segmentation Potential:</a:t>
            </a:r>
          </a:p>
          <a:p>
            <a:r>
              <a:rPr lang="en-US" dirty="0"/>
              <a:t>   - Combining high-risk channels, geographies, products, and payment modes can form a focused "High-Risk Surrender" segment for predictive modeling.  </a:t>
            </a:r>
            <a:endParaRPr lang="en-US" dirty="0">
              <a:ea typeface="Calibri"/>
              <a:cs typeface="Calibri"/>
            </a:endParaRPr>
          </a:p>
          <a:p>
            <a:r>
              <a:rPr lang="en-US" dirty="0"/>
              <a:t>   - This segmentation enables prioritization of retention resources for maximum ROI.</a:t>
            </a:r>
            <a:endParaRPr lang="en-US" dirty="0">
              <a:ea typeface="Calibri"/>
              <a:cs typeface="Calibri"/>
            </a:endParaRPr>
          </a:p>
        </p:txBody>
      </p:sp>
      <p:sp>
        <p:nvSpPr>
          <p:cNvPr id="4" name="Slide Number Placeholder 3">
            <a:extLst>
              <a:ext uri="{FF2B5EF4-FFF2-40B4-BE49-F238E27FC236}">
                <a16:creationId xmlns:a16="http://schemas.microsoft.com/office/drawing/2014/main" id="{F7669272-F9E1-BA84-D545-340859BA1878}"/>
              </a:ext>
            </a:extLst>
          </p:cNvPr>
          <p:cNvSpPr>
            <a:spLocks noGrp="1"/>
          </p:cNvSpPr>
          <p:nvPr>
            <p:ph type="sldNum" sz="quarter" idx="5"/>
          </p:nvPr>
        </p:nvSpPr>
        <p:spPr/>
        <p:txBody>
          <a:bodyPr/>
          <a:lstStyle/>
          <a:p>
            <a:fld id="{9A790995-BD75-463D-9744-5B093F6B10D5}" type="slidenum">
              <a:t>2</a:t>
            </a:fld>
            <a:endParaRPr lang="en-US"/>
          </a:p>
        </p:txBody>
      </p:sp>
    </p:spTree>
    <p:extLst>
      <p:ext uri="{BB962C8B-B14F-4D97-AF65-F5344CB8AC3E}">
        <p14:creationId xmlns:p14="http://schemas.microsoft.com/office/powerpoint/2010/main" val="38125540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456CA4-0C82-E5FA-A6C1-027DC9D5414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CC588AD-F90B-AA58-9096-CA3CEBA644D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56F6677-6531-597F-6A3D-1B1BA051B1F1}"/>
              </a:ext>
            </a:extLst>
          </p:cNvPr>
          <p:cNvSpPr>
            <a:spLocks noGrp="1"/>
          </p:cNvSpPr>
          <p:nvPr>
            <p:ph type="body" idx="1"/>
          </p:nvPr>
        </p:nvSpPr>
        <p:spPr/>
        <p:txBody>
          <a:bodyPr/>
          <a:lstStyle/>
          <a:p>
            <a:r>
              <a:rPr lang="en-US" dirty="0"/>
              <a:t>Target Variable</a:t>
            </a:r>
          </a:p>
          <a:p>
            <a:r>
              <a:rPr lang="en-US" dirty="0"/>
              <a:t>- </a:t>
            </a:r>
            <a:r>
              <a:rPr lang="en-US"/>
              <a:t>Policy_Status_Desc: `In-Force` (62%) vs `Surrender` (38%).</a:t>
            </a:r>
          </a:p>
          <a:p>
            <a:r>
              <a:rPr lang="en-US" dirty="0"/>
              <a:t>- This is reasonably balanced for classification — no need for oversampling/</a:t>
            </a:r>
            <a:r>
              <a:rPr lang="en-US" dirty="0" err="1"/>
              <a:t>undersampling</a:t>
            </a:r>
            <a:r>
              <a:rPr lang="en-US" dirty="0"/>
              <a:t> at this stage.</a:t>
            </a:r>
          </a:p>
          <a:p>
            <a:endParaRPr lang="en-US" dirty="0"/>
          </a:p>
          <a:p>
            <a:r>
              <a:rPr lang="en-US" dirty="0"/>
              <a:t>Categorical Features (High Cardinality &amp; Low Cardinality)</a:t>
            </a:r>
          </a:p>
          <a:p>
            <a:r>
              <a:rPr lang="en-US" dirty="0"/>
              <a:t>- High cardinality: `</a:t>
            </a:r>
            <a:r>
              <a:rPr lang="en-US" dirty="0" err="1"/>
              <a:t>Partner_Name</a:t>
            </a:r>
            <a:r>
              <a:rPr lang="en-US" dirty="0"/>
              <a:t>`, `</a:t>
            </a:r>
            <a:r>
              <a:rPr lang="en-US" dirty="0" err="1"/>
              <a:t>Plan_Code</a:t>
            </a:r>
            <a:r>
              <a:rPr lang="en-US" dirty="0"/>
              <a:t>`, `</a:t>
            </a:r>
            <a:r>
              <a:rPr lang="en-US" dirty="0" err="1"/>
              <a:t>Product_Code</a:t>
            </a:r>
            <a:r>
              <a:rPr lang="en-US" dirty="0"/>
              <a:t>`, `Nationality` → may require target encoding or grouping low-frequency categories.</a:t>
            </a:r>
          </a:p>
          <a:p>
            <a:r>
              <a:rPr lang="en-US" dirty="0"/>
              <a:t>- Low cardinality: `Channel`, `</a:t>
            </a:r>
            <a:r>
              <a:rPr lang="en-US" dirty="0" err="1"/>
              <a:t>Country_Territory</a:t>
            </a:r>
            <a:r>
              <a:rPr lang="en-US" dirty="0"/>
              <a:t>`, `</a:t>
            </a:r>
            <a:r>
              <a:rPr lang="en-US" dirty="0" err="1"/>
              <a:t>Payment_Mode</a:t>
            </a:r>
            <a:r>
              <a:rPr lang="en-US" dirty="0"/>
              <a:t>`, `Gender` → can use one-hot encoding.</a:t>
            </a:r>
          </a:p>
          <a:p>
            <a:endParaRPr lang="en-US" dirty="0"/>
          </a:p>
          <a:p>
            <a:r>
              <a:rPr lang="en-US" dirty="0"/>
              <a:t>Feature Distribution Observations</a:t>
            </a:r>
          </a:p>
          <a:p>
            <a:r>
              <a:rPr lang="en-US" dirty="0"/>
              <a:t>- `Channel` distribution: BANCA (55%) dominates; AGENCY (38%).</a:t>
            </a:r>
          </a:p>
          <a:p>
            <a:r>
              <a:rPr lang="en-US" dirty="0"/>
              <a:t>- `</a:t>
            </a:r>
            <a:r>
              <a:rPr lang="en-US" dirty="0" err="1"/>
              <a:t>Country_Territory</a:t>
            </a:r>
            <a:r>
              <a:rPr lang="en-US" dirty="0"/>
              <a:t>`: UAE (70%) majority — risk of location bias.</a:t>
            </a:r>
          </a:p>
          <a:p>
            <a:r>
              <a:rPr lang="en-US" dirty="0"/>
              <a:t>- `Nationality`: Top 5 nationalities account for 60% of data.</a:t>
            </a:r>
          </a:p>
          <a:p>
            <a:r>
              <a:rPr lang="en-US" dirty="0"/>
              <a:t>- `</a:t>
            </a:r>
            <a:r>
              <a:rPr lang="en-US" dirty="0" err="1"/>
              <a:t>Payment_Mode</a:t>
            </a:r>
            <a:r>
              <a:rPr lang="en-US" dirty="0"/>
              <a:t>`: Monthly most common (57%).</a:t>
            </a:r>
          </a:p>
          <a:p>
            <a:r>
              <a:rPr lang="en-US" dirty="0"/>
              <a:t>- `</a:t>
            </a:r>
            <a:r>
              <a:rPr lang="en-US" dirty="0" err="1"/>
              <a:t>Premium_Type</a:t>
            </a:r>
            <a:r>
              <a:rPr lang="en-US" dirty="0"/>
              <a:t>`: Majority are `Regular Premium`.</a:t>
            </a:r>
          </a:p>
        </p:txBody>
      </p:sp>
      <p:sp>
        <p:nvSpPr>
          <p:cNvPr id="4" name="Slide Number Placeholder 3">
            <a:extLst>
              <a:ext uri="{FF2B5EF4-FFF2-40B4-BE49-F238E27FC236}">
                <a16:creationId xmlns:a16="http://schemas.microsoft.com/office/drawing/2014/main" id="{97971A38-3CCB-E71B-A758-7B660BDDFB67}"/>
              </a:ext>
            </a:extLst>
          </p:cNvPr>
          <p:cNvSpPr>
            <a:spLocks noGrp="1"/>
          </p:cNvSpPr>
          <p:nvPr>
            <p:ph type="sldNum" sz="quarter" idx="5"/>
          </p:nvPr>
        </p:nvSpPr>
        <p:spPr/>
        <p:txBody>
          <a:bodyPr/>
          <a:lstStyle/>
          <a:p>
            <a:fld id="{9A790995-BD75-463D-9744-5B093F6B10D5}" type="slidenum">
              <a:t>3</a:t>
            </a:fld>
            <a:endParaRPr lang="en-US"/>
          </a:p>
        </p:txBody>
      </p:sp>
    </p:spTree>
    <p:extLst>
      <p:ext uri="{BB962C8B-B14F-4D97-AF65-F5344CB8AC3E}">
        <p14:creationId xmlns:p14="http://schemas.microsoft.com/office/powerpoint/2010/main" val="36738409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Target Variable</a:t>
            </a:r>
          </a:p>
          <a:p>
            <a:r>
              <a:rPr lang="en-US" dirty="0"/>
              <a:t>- </a:t>
            </a:r>
            <a:r>
              <a:rPr lang="en-US"/>
              <a:t>Policy_Status_Desc: `In-Force` (62%) vs `Surrender` (38%).</a:t>
            </a:r>
          </a:p>
          <a:p>
            <a:r>
              <a:rPr lang="en-US" dirty="0"/>
              <a:t>- This is reasonably balanced for classification — no need for oversampling/</a:t>
            </a:r>
            <a:r>
              <a:rPr lang="en-US" dirty="0" err="1"/>
              <a:t>undersampling</a:t>
            </a:r>
            <a:r>
              <a:rPr lang="en-US" dirty="0"/>
              <a:t> at this stage.</a:t>
            </a:r>
          </a:p>
          <a:p>
            <a:endParaRPr lang="en-US" dirty="0"/>
          </a:p>
          <a:p>
            <a:r>
              <a:rPr lang="en-US" dirty="0"/>
              <a:t>Categorical Features (High Cardinality &amp; Low Cardinality)</a:t>
            </a:r>
          </a:p>
          <a:p>
            <a:r>
              <a:rPr lang="en-US" dirty="0"/>
              <a:t>- High cardinality: `</a:t>
            </a:r>
            <a:r>
              <a:rPr lang="en-US" dirty="0" err="1"/>
              <a:t>Partner_Name</a:t>
            </a:r>
            <a:r>
              <a:rPr lang="en-US" dirty="0"/>
              <a:t>`, `</a:t>
            </a:r>
            <a:r>
              <a:rPr lang="en-US" dirty="0" err="1"/>
              <a:t>Plan_Code</a:t>
            </a:r>
            <a:r>
              <a:rPr lang="en-US" dirty="0"/>
              <a:t>`, `</a:t>
            </a:r>
            <a:r>
              <a:rPr lang="en-US" dirty="0" err="1"/>
              <a:t>Product_Code</a:t>
            </a:r>
            <a:r>
              <a:rPr lang="en-US" dirty="0"/>
              <a:t>`, `Nationality` → may require target encoding or grouping low-frequency categories.</a:t>
            </a:r>
          </a:p>
          <a:p>
            <a:r>
              <a:rPr lang="en-US" dirty="0"/>
              <a:t>- Low cardinality: `Channel`, `</a:t>
            </a:r>
            <a:r>
              <a:rPr lang="en-US" dirty="0" err="1"/>
              <a:t>Country_Territory</a:t>
            </a:r>
            <a:r>
              <a:rPr lang="en-US" dirty="0"/>
              <a:t>`, `</a:t>
            </a:r>
            <a:r>
              <a:rPr lang="en-US" dirty="0" err="1"/>
              <a:t>Payment_Mode</a:t>
            </a:r>
            <a:r>
              <a:rPr lang="en-US" dirty="0"/>
              <a:t>`, `Gender` → can use one-hot encoding.</a:t>
            </a:r>
          </a:p>
          <a:p>
            <a:endParaRPr lang="en-US" dirty="0"/>
          </a:p>
          <a:p>
            <a:r>
              <a:rPr lang="en-US" dirty="0"/>
              <a:t>Feature Distribution Observations</a:t>
            </a:r>
          </a:p>
          <a:p>
            <a:r>
              <a:rPr lang="en-US" dirty="0"/>
              <a:t>- `Channel` distribution: BANCA (55%) dominates; AGENCY (38%).</a:t>
            </a:r>
          </a:p>
          <a:p>
            <a:r>
              <a:rPr lang="en-US" dirty="0"/>
              <a:t>- `</a:t>
            </a:r>
            <a:r>
              <a:rPr lang="en-US" dirty="0" err="1"/>
              <a:t>Country_Territory</a:t>
            </a:r>
            <a:r>
              <a:rPr lang="en-US" dirty="0"/>
              <a:t>`: UAE (70%) majority — risk of location bias.</a:t>
            </a:r>
          </a:p>
          <a:p>
            <a:r>
              <a:rPr lang="en-US" dirty="0"/>
              <a:t>- `Nationality`: Top 5 nationalities account for 60% of data.</a:t>
            </a:r>
          </a:p>
          <a:p>
            <a:r>
              <a:rPr lang="en-US" dirty="0"/>
              <a:t>- `</a:t>
            </a:r>
            <a:r>
              <a:rPr lang="en-US" dirty="0" err="1"/>
              <a:t>Payment_Mode</a:t>
            </a:r>
            <a:r>
              <a:rPr lang="en-US" dirty="0"/>
              <a:t>`: Monthly most common (57%).</a:t>
            </a:r>
          </a:p>
          <a:p>
            <a:r>
              <a:rPr lang="en-US" dirty="0"/>
              <a:t>- `</a:t>
            </a:r>
            <a:r>
              <a:rPr lang="en-US" dirty="0" err="1"/>
              <a:t>Premium_Type</a:t>
            </a:r>
            <a:r>
              <a:rPr lang="en-US" dirty="0"/>
              <a:t>`: Majority are `Regular Premium`.</a:t>
            </a:r>
          </a:p>
        </p:txBody>
      </p:sp>
      <p:sp>
        <p:nvSpPr>
          <p:cNvPr id="4" name="Slide Number Placeholder 3"/>
          <p:cNvSpPr>
            <a:spLocks noGrp="1"/>
          </p:cNvSpPr>
          <p:nvPr>
            <p:ph type="sldNum" sz="quarter" idx="5"/>
          </p:nvPr>
        </p:nvSpPr>
        <p:spPr/>
        <p:txBody>
          <a:bodyPr/>
          <a:lstStyle/>
          <a:p>
            <a:fld id="{9A790995-BD75-463D-9744-5B093F6B10D5}" type="slidenum">
              <a:t>4</a:t>
            </a:fld>
            <a:endParaRPr lang="en-US"/>
          </a:p>
        </p:txBody>
      </p:sp>
    </p:spTree>
    <p:extLst>
      <p:ext uri="{BB962C8B-B14F-4D97-AF65-F5344CB8AC3E}">
        <p14:creationId xmlns:p14="http://schemas.microsoft.com/office/powerpoint/2010/main" val="4761804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to Improve the Logistic Regression Model</a:t>
            </a:r>
          </a:p>
          <a:p>
            <a:r>
              <a:rPr lang="en-US" b="1" dirty="0"/>
              <a:t>Make features more meaningful</a:t>
            </a:r>
            <a:endParaRPr lang="en-US" dirty="0">
              <a:ea typeface="Calibri" panose="020F0502020204030204"/>
              <a:cs typeface="Calibri" panose="020F0502020204030204"/>
            </a:endParaRPr>
          </a:p>
          <a:p>
            <a:pPr marL="285750" lvl="1" indent="-285750">
              <a:buFont typeface="Arial"/>
              <a:buChar char="•"/>
            </a:pPr>
            <a:r>
              <a:rPr lang="en-US" dirty="0"/>
              <a:t>Combine important features to capture how they interact (e.g., account value × product type).</a:t>
            </a:r>
          </a:p>
          <a:p>
            <a:pPr marL="285750" lvl="1" indent="-285750">
              <a:buFont typeface="Arial"/>
              <a:buChar char="•"/>
            </a:pPr>
            <a:r>
              <a:rPr lang="en-US" dirty="0"/>
              <a:t>Transform numeric features that are very skewed to make patterns clearer.</a:t>
            </a:r>
          </a:p>
          <a:p>
            <a:pPr marL="285750" lvl="1" indent="-285750">
              <a:buFont typeface="Arial"/>
              <a:buChar char="•"/>
            </a:pPr>
            <a:r>
              <a:rPr lang="en-US" dirty="0"/>
              <a:t>Group similar categories together to simplify the data and reduce noise.</a:t>
            </a:r>
          </a:p>
          <a:p>
            <a:r>
              <a:rPr lang="en-US" b="1" dirty="0"/>
              <a:t>Handle class imbalance</a:t>
            </a:r>
            <a:endParaRPr lang="en-US">
              <a:ea typeface="Calibri" panose="020F0502020204030204"/>
              <a:cs typeface="Calibri" panose="020F0502020204030204"/>
            </a:endParaRPr>
          </a:p>
          <a:p>
            <a:pPr marL="285750" lvl="1" indent="-285750">
              <a:buFont typeface="Arial"/>
              <a:buChar char="•"/>
            </a:pPr>
            <a:r>
              <a:rPr lang="en-US" dirty="0"/>
              <a:t>Since fewer policies are surrendered, consider weighting classes or oversampling to make the model better at predicting surrenders.</a:t>
            </a:r>
          </a:p>
          <a:p>
            <a:pPr marL="285750" lvl="1" indent="-285750">
              <a:buFont typeface="Arial"/>
              <a:buChar char="•"/>
            </a:pPr>
            <a:r>
              <a:rPr lang="en-US" dirty="0"/>
              <a:t>Adjust the cutoff for deciding a policy is “at risk” to catch more high-risk policies.</a:t>
            </a:r>
          </a:p>
          <a:p>
            <a:r>
              <a:rPr lang="en-US" b="1" dirty="0"/>
              <a:t>Regularize the model</a:t>
            </a:r>
            <a:endParaRPr lang="en-US" dirty="0">
              <a:ea typeface="Calibri" panose="020F0502020204030204"/>
              <a:cs typeface="Calibri" panose="020F0502020204030204"/>
            </a:endParaRPr>
          </a:p>
          <a:p>
            <a:pPr marL="285750" lvl="1" indent="-285750">
              <a:buFont typeface="Arial"/>
              <a:buChar char="•"/>
            </a:pPr>
            <a:r>
              <a:rPr lang="en-US" dirty="0"/>
              <a:t>Use techniques like L1 (Lasso) or Elastic Net to reduce overfitting and focus on the most important features.</a:t>
            </a:r>
          </a:p>
          <a:p>
            <a:pPr marL="285750" lvl="1" indent="-285750">
              <a:buFont typeface="Arial"/>
              <a:buChar char="•"/>
            </a:pPr>
            <a:r>
              <a:rPr lang="en-US" dirty="0"/>
              <a:t>Tune model parameters using cross-validation to find the best balance.</a:t>
            </a:r>
          </a:p>
          <a:p>
            <a:r>
              <a:rPr lang="en-US" b="1" dirty="0"/>
              <a:t>Evaluate more comprehensively</a:t>
            </a:r>
            <a:endParaRPr lang="en-US" dirty="0">
              <a:ea typeface="Calibri" panose="020F0502020204030204"/>
              <a:cs typeface="Calibri" panose="020F0502020204030204"/>
            </a:endParaRPr>
          </a:p>
          <a:p>
            <a:pPr marL="285750" lvl="1" indent="-285750">
              <a:buFont typeface="Arial"/>
              <a:buChar char="•"/>
            </a:pPr>
            <a:r>
              <a:rPr lang="en-US" dirty="0"/>
              <a:t>Use lift and gain charts to see how well the model identifies the highest-risk policies.</a:t>
            </a:r>
          </a:p>
          <a:p>
            <a:pPr marL="285750" lvl="1" indent="-285750">
              <a:buFont typeface="Arial"/>
              <a:buChar char="•"/>
            </a:pPr>
            <a:r>
              <a:rPr lang="en-US" dirty="0"/>
              <a:t>Test the model across different groups (products, channels, countries) to make sure it works consistently.</a:t>
            </a:r>
          </a:p>
          <a:p>
            <a:r>
              <a:rPr lang="en-US" b="1" dirty="0"/>
              <a:t>Include business-specific signals</a:t>
            </a:r>
            <a:endParaRPr lang="en-US" dirty="0">
              <a:ea typeface="Calibri" panose="020F0502020204030204"/>
              <a:cs typeface="Calibri" panose="020F0502020204030204"/>
            </a:endParaRPr>
          </a:p>
          <a:p>
            <a:pPr marL="285750" lvl="1" indent="-285750">
              <a:buFont typeface="Arial"/>
              <a:buChar char="•"/>
            </a:pPr>
            <a:r>
              <a:rPr lang="en-US" dirty="0"/>
              <a:t>Add features that reflect customer behavior, like how long since their last payment or how far along a policy is.</a:t>
            </a:r>
          </a:p>
          <a:p>
            <a:pPr marL="285750" lvl="1" indent="-285750">
              <a:buFont typeface="Arial"/>
              <a:buChar char="•"/>
            </a:pPr>
            <a:r>
              <a:rPr lang="en-US" dirty="0"/>
              <a:t>Keep an eye on features that may change over time (like account balances) to ensure predictions remain accurate.</a:t>
            </a:r>
          </a:p>
          <a:p>
            <a:r>
              <a:rPr lang="en-US" b="1" dirty="0"/>
              <a:t>Make the model explainable</a:t>
            </a:r>
            <a:endParaRPr lang="en-US" dirty="0">
              <a:ea typeface="Calibri" panose="020F0502020204030204"/>
              <a:cs typeface="Calibri" panose="020F0502020204030204"/>
            </a:endParaRPr>
          </a:p>
          <a:p>
            <a:pPr marL="285750" lvl="1" indent="-285750">
              <a:buFont typeface="Arial"/>
              <a:buChar char="•"/>
            </a:pPr>
            <a:r>
              <a:rPr lang="en-US" dirty="0"/>
              <a:t>Use SHAP or LIME to understand why the model predicts a policy is likely to surrender.</a:t>
            </a:r>
          </a:p>
          <a:p>
            <a:pPr marL="285750" lvl="1" indent="-285750">
              <a:buFont typeface="Arial"/>
              <a:buChar char="•"/>
            </a:pPr>
            <a:r>
              <a:rPr lang="en-US" dirty="0"/>
              <a:t>Investigate any surprising feature impacts—these can reveal business insights.</a:t>
            </a:r>
          </a:p>
          <a:p>
            <a:r>
              <a:rPr lang="en-US" b="1" dirty="0"/>
              <a:t>Keep improving</a:t>
            </a:r>
            <a:endParaRPr lang="en-US" dirty="0">
              <a:ea typeface="Calibri" panose="020F0502020204030204"/>
              <a:cs typeface="Calibri" panose="020F0502020204030204"/>
            </a:endParaRPr>
          </a:p>
          <a:p>
            <a:pPr marL="285750" lvl="1" indent="-285750">
              <a:buFont typeface="Arial"/>
              <a:buChar char="•"/>
            </a:pPr>
            <a:r>
              <a:rPr lang="en-US" dirty="0"/>
              <a:t>Test the model on new policy cohorts to make sure it stays accurate.</a:t>
            </a:r>
          </a:p>
          <a:p>
            <a:pPr marL="285750" lvl="1" indent="-285750">
              <a:buFont typeface="Arial"/>
              <a:buChar char="•"/>
            </a:pPr>
            <a:r>
              <a:rPr lang="en-US" dirty="0"/>
              <a:t>Consider combining it with tree-based models if you want even better predictions.</a:t>
            </a:r>
          </a:p>
          <a:p>
            <a:pPr marL="285750" lvl="1" indent="-285750">
              <a:buFont typeface="Arial"/>
              <a:buChar char="•"/>
            </a:pPr>
            <a:endParaRPr lang="en-US" dirty="0">
              <a:ea typeface="Calibri"/>
              <a:cs typeface="Calibri"/>
            </a:endParaRPr>
          </a:p>
          <a:p>
            <a:pPr marL="285750" lvl="1" indent="-285750">
              <a:buFont typeface="Arial"/>
              <a:buChar char="•"/>
            </a:pPr>
            <a:endParaRPr lang="en-US" dirty="0">
              <a:ea typeface="Calibri"/>
              <a:cs typeface="Calibri"/>
            </a:endParaRPr>
          </a:p>
          <a:p>
            <a:r>
              <a:rPr lang="en-US" b="1" dirty="0"/>
              <a:t>Feature Impact Interpretation</a:t>
            </a:r>
            <a:endParaRPr lang="en-US" dirty="0"/>
          </a:p>
          <a:p>
            <a:r>
              <a:rPr lang="en-US" err="1"/>
              <a:t>Account_Value</a:t>
            </a:r>
            <a:r>
              <a:rPr lang="en-US"/>
              <a:t> (-27.64)</a:t>
            </a:r>
            <a:endParaRPr lang="en-US">
              <a:ea typeface="Calibri" panose="020F0502020204030204"/>
              <a:cs typeface="Calibri" panose="020F0502020204030204"/>
            </a:endParaRPr>
          </a:p>
          <a:p>
            <a:pPr marL="171450" indent="-171450">
              <a:buFont typeface="Arial"/>
              <a:buChar char="•"/>
            </a:pPr>
            <a:r>
              <a:rPr lang="en-US" dirty="0"/>
              <a:t>Meaning: Higher account values are strongly associated with a lower probability of policy surrender.</a:t>
            </a:r>
          </a:p>
          <a:p>
            <a:pPr marL="171450" indent="-171450">
              <a:buFont typeface="Arial"/>
              <a:buChar char="•"/>
            </a:pPr>
            <a:r>
              <a:rPr lang="en-US" dirty="0"/>
              <a:t>Business implication: Customers with significant accumulated account value are less likely to surrender — possibly because they have more to lose in penalties or future benefits.</a:t>
            </a:r>
          </a:p>
          <a:p>
            <a:pPr marL="171450" indent="-171450">
              <a:buFont typeface="Arial"/>
              <a:buChar char="•"/>
            </a:pPr>
            <a:r>
              <a:rPr lang="en-US" dirty="0"/>
              <a:t>Action: Retention strategies should focus less on high-account-value policies, and more on customers with lower balances.</a:t>
            </a:r>
          </a:p>
          <a:p>
            <a:r>
              <a:rPr lang="en-US" dirty="0"/>
              <a:t>Plan_Code_WLPS00B95 (6.24) &amp; Plan_Code_WLPS00A95 (5.99)</a:t>
            </a:r>
            <a:endParaRPr lang="en-US" dirty="0">
              <a:ea typeface="Calibri" panose="020F0502020204030204"/>
              <a:cs typeface="Calibri" panose="020F0502020204030204"/>
            </a:endParaRPr>
          </a:p>
          <a:p>
            <a:pPr marL="171450" indent="-171450">
              <a:buFont typeface="Arial"/>
              <a:buChar char="•"/>
            </a:pPr>
            <a:r>
              <a:rPr lang="en-US" dirty="0"/>
              <a:t>Meaning: Policies under these plan codes are substantially more likely to surrender.</a:t>
            </a:r>
          </a:p>
          <a:p>
            <a:pPr marL="171450" indent="-171450">
              <a:buFont typeface="Arial"/>
              <a:buChar char="•"/>
            </a:pPr>
            <a:r>
              <a:rPr lang="en-US" dirty="0"/>
              <a:t>Business implication: These plans may have terms, benefits, or customer segments that predispose them to higher surrender risk.</a:t>
            </a:r>
          </a:p>
          <a:p>
            <a:pPr marL="171450" indent="-171450">
              <a:buFont typeface="Arial"/>
              <a:buChar char="•"/>
            </a:pPr>
            <a:r>
              <a:rPr lang="en-US" dirty="0"/>
              <a:t>Action: Review the terms, pricing, and customer demographics for these products; design targeted retention offers.</a:t>
            </a:r>
          </a:p>
          <a:p>
            <a:r>
              <a:rPr lang="en-US" dirty="0" err="1"/>
              <a:t>Product_Code_Accelerated</a:t>
            </a:r>
            <a:r>
              <a:rPr lang="en-US" dirty="0"/>
              <a:t> Coverage (-3.60)</a:t>
            </a:r>
            <a:endParaRPr lang="en-US" dirty="0">
              <a:ea typeface="Calibri" panose="020F0502020204030204"/>
              <a:cs typeface="Calibri" panose="020F0502020204030204"/>
            </a:endParaRPr>
          </a:p>
          <a:p>
            <a:pPr marL="171450" indent="-171450">
              <a:buFont typeface="Arial"/>
              <a:buChar char="•"/>
            </a:pPr>
            <a:r>
              <a:rPr lang="en-US" dirty="0"/>
              <a:t>Meaning: Holding this product type reduces surrender likelihood.</a:t>
            </a:r>
          </a:p>
          <a:p>
            <a:pPr marL="171450" indent="-171450">
              <a:buFont typeface="Arial"/>
              <a:buChar char="•"/>
            </a:pPr>
            <a:r>
              <a:rPr lang="en-US" dirty="0"/>
              <a:t>Business implication: Possibly perceived as valuable protection — customers tend to hold onto it.</a:t>
            </a:r>
          </a:p>
          <a:p>
            <a:pPr marL="171450" indent="-171450">
              <a:buFont typeface="Arial"/>
              <a:buChar char="•"/>
            </a:pPr>
            <a:r>
              <a:rPr lang="en-US" dirty="0"/>
              <a:t>Action: This product type could be promoted to high-risk customers as an upsell or bundle.</a:t>
            </a:r>
          </a:p>
          <a:p>
            <a:r>
              <a:rPr lang="en-US" dirty="0" err="1"/>
              <a:t>Product_Code_Future</a:t>
            </a:r>
            <a:r>
              <a:rPr lang="en-US" dirty="0"/>
              <a:t> coverage (3.36)</a:t>
            </a:r>
            <a:endParaRPr lang="en-US" dirty="0">
              <a:ea typeface="Calibri" panose="020F0502020204030204"/>
              <a:cs typeface="Calibri" panose="020F0502020204030204"/>
            </a:endParaRPr>
          </a:p>
          <a:p>
            <a:pPr marL="171450" indent="-171450">
              <a:buFont typeface="Arial"/>
              <a:buChar char="•"/>
            </a:pPr>
            <a:r>
              <a:rPr lang="en-US" dirty="0"/>
              <a:t>Meaning: Higher surrender likelihood.</a:t>
            </a:r>
          </a:p>
          <a:p>
            <a:pPr marL="171450" indent="-171450">
              <a:buFont typeface="Arial"/>
              <a:buChar char="•"/>
            </a:pPr>
            <a:r>
              <a:rPr lang="en-US" dirty="0"/>
              <a:t>Business implication: May not be meeting customer expectations over time.</a:t>
            </a:r>
          </a:p>
          <a:p>
            <a:pPr marL="171450" indent="-171450">
              <a:buFont typeface="Arial"/>
              <a:buChar char="•"/>
            </a:pPr>
            <a:r>
              <a:rPr lang="en-US" dirty="0"/>
              <a:t>Action: Review product features and customer feedback; consider redesign or loyalty incentives.</a:t>
            </a:r>
          </a:p>
          <a:p>
            <a:r>
              <a:rPr lang="en-US" dirty="0" err="1"/>
              <a:t>Clearance_Date_Missing</a:t>
            </a:r>
            <a:r>
              <a:rPr lang="en-US" dirty="0"/>
              <a:t> (3.07)</a:t>
            </a:r>
            <a:endParaRPr lang="en-US" dirty="0">
              <a:ea typeface="Calibri" panose="020F0502020204030204"/>
              <a:cs typeface="Calibri" panose="020F0502020204030204"/>
            </a:endParaRPr>
          </a:p>
          <a:p>
            <a:pPr marL="171450" indent="-171450">
              <a:buFont typeface="Arial"/>
              <a:buChar char="•"/>
            </a:pPr>
            <a:r>
              <a:rPr lang="en-US" dirty="0"/>
              <a:t>Meaning: Missing clearance date data correlates with higher surrender likelihood.</a:t>
            </a:r>
          </a:p>
          <a:p>
            <a:pPr marL="171450" indent="-171450">
              <a:buFont typeface="Arial"/>
              <a:buChar char="•"/>
            </a:pPr>
            <a:r>
              <a:rPr lang="en-US" dirty="0"/>
              <a:t>Business implication: This could reflect poor data entry, incomplete onboarding, or customer disengagement early in the policy lifecycle.</a:t>
            </a:r>
          </a:p>
          <a:p>
            <a:pPr marL="171450" indent="-171450">
              <a:buFont typeface="Arial"/>
              <a:buChar char="•"/>
            </a:pPr>
            <a:r>
              <a:rPr lang="en-US" dirty="0"/>
              <a:t>Action: Improve data collection and follow-up processes.</a:t>
            </a:r>
          </a:p>
          <a:p>
            <a:r>
              <a:rPr lang="en-US" dirty="0" err="1"/>
              <a:t>Product_Code_Life</a:t>
            </a:r>
            <a:r>
              <a:rPr lang="en-US" dirty="0"/>
              <a:t> Shield (-2.97)</a:t>
            </a:r>
            <a:endParaRPr lang="en-US" dirty="0">
              <a:ea typeface="Calibri" panose="020F0502020204030204"/>
              <a:cs typeface="Calibri" panose="020F0502020204030204"/>
            </a:endParaRPr>
          </a:p>
          <a:p>
            <a:pPr marL="171450" indent="-171450">
              <a:buFont typeface="Arial"/>
              <a:buChar char="•"/>
            </a:pPr>
            <a:r>
              <a:rPr lang="en-US" dirty="0"/>
              <a:t>Meaning: Lower surrender likelihood.</a:t>
            </a:r>
          </a:p>
          <a:p>
            <a:pPr marL="171450" indent="-171450">
              <a:buFont typeface="Arial"/>
              <a:buChar char="•"/>
            </a:pPr>
            <a:r>
              <a:rPr lang="en-US" dirty="0"/>
              <a:t>Business implication: Strong perceived value or critical coverage type.</a:t>
            </a:r>
          </a:p>
          <a:p>
            <a:pPr marL="171450" indent="-171450">
              <a:buFont typeface="Arial"/>
              <a:buChar char="•"/>
            </a:pPr>
            <a:r>
              <a:rPr lang="en-US" dirty="0"/>
              <a:t>Action: Could be marketed as a retention-friendly product.</a:t>
            </a:r>
          </a:p>
          <a:p>
            <a:r>
              <a:rPr lang="en-US" dirty="0"/>
              <a:t>Other Notable High-Impact Features</a:t>
            </a:r>
            <a:endParaRPr lang="en-US" dirty="0">
              <a:ea typeface="Calibri" panose="020F0502020204030204"/>
              <a:cs typeface="Calibri" panose="020F0502020204030204"/>
            </a:endParaRPr>
          </a:p>
          <a:p>
            <a:pPr marL="171450" indent="-171450">
              <a:buFont typeface="Arial"/>
              <a:buChar char="•"/>
            </a:pPr>
            <a:r>
              <a:rPr lang="en-US" dirty="0"/>
              <a:t>Negative coefficients (e.g., Plan_Code_NS1IFA015, </a:t>
            </a:r>
            <a:r>
              <a:rPr lang="en-US" dirty="0" err="1"/>
              <a:t>Product_Code_Standard</a:t>
            </a:r>
            <a:r>
              <a:rPr lang="en-US" dirty="0"/>
              <a:t> Savings Plan, </a:t>
            </a:r>
            <a:r>
              <a:rPr lang="en-US" dirty="0" err="1"/>
              <a:t>Country_Territory_KSA</a:t>
            </a:r>
            <a:r>
              <a:rPr lang="en-US" dirty="0"/>
              <a:t>) indicate reduced surrender probability.</a:t>
            </a:r>
          </a:p>
          <a:p>
            <a:pPr marL="171450" indent="-171450">
              <a:buFont typeface="Arial"/>
              <a:buChar char="•"/>
            </a:pPr>
            <a:r>
              <a:rPr lang="en-US" dirty="0"/>
              <a:t>Positive coefficients (e.g., </a:t>
            </a:r>
            <a:r>
              <a:rPr lang="en-US" dirty="0" err="1"/>
              <a:t>Product_Code_Income</a:t>
            </a:r>
            <a:r>
              <a:rPr lang="en-US" dirty="0"/>
              <a:t> Shield, </a:t>
            </a:r>
            <a:r>
              <a:rPr lang="en-US" dirty="0" err="1"/>
              <a:t>Product_Code_Diamond</a:t>
            </a:r>
            <a:r>
              <a:rPr lang="en-US" dirty="0"/>
              <a:t> Coverage, Plan_Code_NS0000015) indicate increased surrender probability.</a:t>
            </a:r>
          </a:p>
          <a:p>
            <a:r>
              <a:rPr lang="en-US" dirty="0"/>
              <a:t>General Observations</a:t>
            </a:r>
          </a:p>
          <a:p>
            <a:pPr marL="171450" indent="-171450">
              <a:buFont typeface="Arial"/>
              <a:buChar char="•"/>
            </a:pPr>
            <a:r>
              <a:rPr lang="en-US" dirty="0"/>
              <a:t>Magnitude matters: </a:t>
            </a:r>
            <a:r>
              <a:rPr lang="en-US" dirty="0" err="1"/>
              <a:t>Account_Value’s</a:t>
            </a:r>
            <a:r>
              <a:rPr lang="en-US" dirty="0"/>
              <a:t> coefficient is by far the largest in absolute value, making it the strongest predictor.</a:t>
            </a:r>
          </a:p>
          <a:p>
            <a:pPr marL="171450" indent="-171450">
              <a:buFont typeface="Arial"/>
              <a:buChar char="•"/>
            </a:pPr>
            <a:r>
              <a:rPr lang="en-US" dirty="0"/>
              <a:t>Plan &amp; Product codes dominate: Many high-importance predictors are plan/product identifiers, suggesting surrender patterns are heavily product-driven.</a:t>
            </a:r>
          </a:p>
          <a:p>
            <a:pPr marL="171450" indent="-171450">
              <a:buFont typeface="Arial"/>
              <a:buChar char="•"/>
            </a:pPr>
            <a:r>
              <a:rPr lang="en-US" dirty="0"/>
              <a:t>Geographic factor: </a:t>
            </a:r>
            <a:r>
              <a:rPr lang="en-US" dirty="0" err="1"/>
              <a:t>Country_Territory_KSA’s</a:t>
            </a:r>
            <a:r>
              <a:rPr lang="en-US" dirty="0"/>
              <a:t> negative coefficient suggests location-based behavioral differences — policies in KSA are less likely to surrender.</a:t>
            </a:r>
          </a:p>
          <a:p>
            <a:pPr marL="171450" indent="-171450">
              <a:buFont typeface="Arial"/>
              <a:buChar char="•"/>
            </a:pPr>
            <a:r>
              <a:rPr lang="en-US" dirty="0"/>
              <a:t>Data quality indicators: The </a:t>
            </a:r>
            <a:r>
              <a:rPr lang="en-US" dirty="0" err="1"/>
              <a:t>Clearance_Date_Missing</a:t>
            </a:r>
            <a:r>
              <a:rPr lang="en-US" dirty="0"/>
              <a:t> feature shows that missing operational data is a meaningful risk signal.</a:t>
            </a:r>
          </a:p>
          <a:p>
            <a:pPr marL="0" lvl="1"/>
            <a:endParaRPr lang="en-US" dirty="0">
              <a:ea typeface="Calibri"/>
              <a:cs typeface="Calibri"/>
            </a:endParaRPr>
          </a:p>
        </p:txBody>
      </p:sp>
      <p:sp>
        <p:nvSpPr>
          <p:cNvPr id="4" name="Slide Number Placeholder 3"/>
          <p:cNvSpPr>
            <a:spLocks noGrp="1"/>
          </p:cNvSpPr>
          <p:nvPr>
            <p:ph type="sldNum" sz="quarter" idx="5"/>
          </p:nvPr>
        </p:nvSpPr>
        <p:spPr/>
        <p:txBody>
          <a:bodyPr/>
          <a:lstStyle/>
          <a:p>
            <a:fld id="{9A790995-BD75-463D-9744-5B093F6B10D5}" type="slidenum">
              <a:rPr lang="en-US"/>
              <a:t>5</a:t>
            </a:fld>
            <a:endParaRPr lang="en-US"/>
          </a:p>
        </p:txBody>
      </p:sp>
    </p:spTree>
    <p:extLst>
      <p:ext uri="{BB962C8B-B14F-4D97-AF65-F5344CB8AC3E}">
        <p14:creationId xmlns:p14="http://schemas.microsoft.com/office/powerpoint/2010/main" val="40260896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Bef>
                <a:spcPts val="1000"/>
              </a:spcBef>
            </a:pPr>
            <a:r>
              <a:rPr lang="en-US" dirty="0"/>
              <a:t>Summary and Recommendations</a:t>
            </a:r>
            <a:endParaRPr lang="en-US" dirty="0">
              <a:ea typeface="Calibri"/>
              <a:cs typeface="Calibri"/>
            </a:endParaRPr>
          </a:p>
          <a:p>
            <a:r>
              <a:rPr lang="en-US" dirty="0"/>
              <a:t> </a:t>
            </a:r>
            <a:endParaRPr lang="en-US" dirty="0">
              <a:ea typeface="Calibri"/>
              <a:cs typeface="Calibri"/>
            </a:endParaRPr>
          </a:p>
          <a:p>
            <a:r>
              <a:rPr lang="en-US"/>
              <a:t>- Account Value is the top driver — focus retention efforts on high-value policies to protect revenue.</a:t>
            </a:r>
          </a:p>
          <a:p>
            <a:r>
              <a:rPr lang="en-US" dirty="0"/>
              <a:t>- Product-level differences suggest tailoring campaigns by product type for greater effectiveness.</a:t>
            </a:r>
          </a:p>
          <a:p>
            <a:r>
              <a:rPr lang="en-US" dirty="0"/>
              <a:t>- Payment term, payment progress, and policy age highlight critical timing factors for retention interventions.</a:t>
            </a:r>
          </a:p>
          <a:p>
            <a:r>
              <a:rPr lang="en-US" dirty="0"/>
              <a:t>- Missing data indicators (e.g., `</a:t>
            </a:r>
            <a:r>
              <a:rPr lang="en-US" dirty="0" err="1"/>
              <a:t>Clearance_Date_Missing</a:t>
            </a:r>
            <a:r>
              <a:rPr lang="en-US" dirty="0"/>
              <a:t>`) reveal data quality issues needing attention to improve targeting accuracy.</a:t>
            </a:r>
          </a:p>
          <a:p>
            <a:r>
              <a:rPr lang="en-US" dirty="0"/>
              <a:t>- Channel and partner group influences enable finer segmentation for personalized retention strategies.</a:t>
            </a:r>
          </a:p>
          <a:p>
            <a:r>
              <a:rPr lang="en-US" dirty="0"/>
              <a:t>- Leveraging these insights will help reduce policy surrenders, improve customer lifetime value, and optimize retention resource allocation.</a:t>
            </a:r>
          </a:p>
          <a:p>
            <a:pPr>
              <a:lnSpc>
                <a:spcPct val="90000"/>
              </a:lnSpc>
              <a:spcBef>
                <a:spcPts val="1000"/>
              </a:spcBef>
            </a:pPr>
            <a:endParaRPr lang="en-US" dirty="0">
              <a:ea typeface="Calibri"/>
              <a:cs typeface="Calibri"/>
            </a:endParaRPr>
          </a:p>
          <a:p>
            <a:endParaRPr lang="en-US" dirty="0">
              <a:ea typeface="Calibri"/>
              <a:cs typeface="Calibri"/>
            </a:endParaRPr>
          </a:p>
        </p:txBody>
      </p:sp>
      <p:sp>
        <p:nvSpPr>
          <p:cNvPr id="4" name="Slide Number Placeholder 3"/>
          <p:cNvSpPr>
            <a:spLocks noGrp="1"/>
          </p:cNvSpPr>
          <p:nvPr>
            <p:ph type="sldNum" sz="quarter" idx="5"/>
          </p:nvPr>
        </p:nvSpPr>
        <p:spPr/>
        <p:txBody>
          <a:bodyPr/>
          <a:lstStyle/>
          <a:p>
            <a:fld id="{9A790995-BD75-463D-9744-5B093F6B10D5}" type="slidenum">
              <a:t>6</a:t>
            </a:fld>
            <a:endParaRPr lang="en-US"/>
          </a:p>
        </p:txBody>
      </p:sp>
    </p:spTree>
    <p:extLst>
      <p:ext uri="{BB962C8B-B14F-4D97-AF65-F5344CB8AC3E}">
        <p14:creationId xmlns:p14="http://schemas.microsoft.com/office/powerpoint/2010/main" val="9228545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Suggestions to Improve the Decision Tree Model</a:t>
            </a:r>
          </a:p>
          <a:p>
            <a:r>
              <a:rPr lang="en-US" b="1" dirty="0"/>
              <a:t>Address Data Quality and Missingness</a:t>
            </a:r>
            <a:endParaRPr lang="en-US" dirty="0">
              <a:ea typeface="Calibri" panose="020F0502020204030204"/>
              <a:cs typeface="Calibri" panose="020F0502020204030204"/>
            </a:endParaRPr>
          </a:p>
          <a:p>
            <a:pPr marL="285750" lvl="1" indent="-285750">
              <a:buFont typeface="Arial"/>
              <a:buChar char="•"/>
            </a:pPr>
            <a:r>
              <a:rPr lang="en-US" dirty="0"/>
              <a:t>Since missing data flags (e.g., </a:t>
            </a:r>
            <a:r>
              <a:rPr lang="en-US" dirty="0" err="1"/>
              <a:t>Account_Value_Missing</a:t>
            </a:r>
            <a:r>
              <a:rPr lang="en-US" dirty="0"/>
              <a:t>, </a:t>
            </a:r>
            <a:r>
              <a:rPr lang="en-US" dirty="0" err="1"/>
              <a:t>Clearance_Date_Missing</a:t>
            </a:r>
            <a:r>
              <a:rPr lang="en-US" dirty="0"/>
              <a:t>) are highly important, improving data completeness could enhance model accuracy.</a:t>
            </a:r>
          </a:p>
          <a:p>
            <a:pPr marL="285750" lvl="1" indent="-285750">
              <a:buFont typeface="Arial"/>
              <a:buChar char="•"/>
            </a:pPr>
            <a:r>
              <a:rPr lang="en-US" dirty="0"/>
              <a:t>Invest in data cleaning, imputation strategies, or even collecting missing information where feasible to reduce reliance on missingness as a proxy.</a:t>
            </a:r>
            <a:endParaRPr lang="en-US" dirty="0">
              <a:ea typeface="Calibri" panose="020F0502020204030204"/>
              <a:cs typeface="Calibri" panose="020F0502020204030204"/>
            </a:endParaRPr>
          </a:p>
          <a:p>
            <a:endParaRPr lang="en-US" b="1" dirty="0"/>
          </a:p>
          <a:p>
            <a:pPr>
              <a:buFont typeface="Arial"/>
            </a:pPr>
            <a:r>
              <a:rPr lang="en-US" b="1" dirty="0"/>
              <a:t>Feature Engineering Enhancements</a:t>
            </a:r>
            <a:endParaRPr lang="en-US" dirty="0">
              <a:ea typeface="Calibri" panose="020F0502020204030204"/>
              <a:cs typeface="Calibri" panose="020F0502020204030204"/>
            </a:endParaRPr>
          </a:p>
          <a:p>
            <a:pPr marL="285750" lvl="1" indent="-285750">
              <a:buFont typeface="Arial"/>
              <a:buChar char="•"/>
            </a:pPr>
            <a:r>
              <a:rPr lang="en-US" dirty="0"/>
              <a:t>Explore creating new composite features that capture interactions, e.g., combining policy age with payment progress or account value with product type.</a:t>
            </a:r>
            <a:endParaRPr lang="en-US" dirty="0">
              <a:ea typeface="Calibri"/>
              <a:cs typeface="Calibri"/>
            </a:endParaRPr>
          </a:p>
          <a:p>
            <a:pPr marL="285750" lvl="1" indent="-285750">
              <a:buFont typeface="Arial"/>
              <a:buChar char="•"/>
            </a:pPr>
            <a:r>
              <a:rPr lang="en-US" dirty="0"/>
              <a:t>Incorporate temporal features such as time since last payment or time since last partial surrender to capture recent behavior trends.</a:t>
            </a:r>
          </a:p>
          <a:p>
            <a:pPr marL="285750" lvl="1" indent="-285750">
              <a:buFont typeface="Arial"/>
              <a:buChar char="•"/>
            </a:pPr>
            <a:r>
              <a:rPr lang="en-US" dirty="0"/>
              <a:t>Use domain knowledge to add behavioral or engagement metrics, like customer contact frequency or claims history.</a:t>
            </a:r>
          </a:p>
          <a:p>
            <a:endParaRPr lang="en-US" b="1" dirty="0"/>
          </a:p>
          <a:p>
            <a:pPr>
              <a:buFont typeface="Arial"/>
            </a:pPr>
            <a:r>
              <a:rPr lang="en-US" b="1" dirty="0"/>
              <a:t>Hyperparameter Tuning</a:t>
            </a:r>
            <a:endParaRPr lang="en-US" dirty="0">
              <a:ea typeface="Calibri" panose="020F0502020204030204"/>
              <a:cs typeface="Calibri" panose="020F0502020204030204"/>
            </a:endParaRPr>
          </a:p>
          <a:p>
            <a:pPr marL="285750" lvl="1" indent="-285750">
              <a:buFont typeface="Arial"/>
              <a:buChar char="•"/>
            </a:pPr>
            <a:r>
              <a:rPr lang="en-US" dirty="0"/>
              <a:t>Decision Trees are prone to overfitting; tuning parameters like max depth, min samples split, or leaf size could improve generalization.</a:t>
            </a:r>
          </a:p>
          <a:p>
            <a:pPr marL="285750" lvl="1" indent="-285750">
              <a:buFont typeface="Arial"/>
              <a:buChar char="•"/>
            </a:pPr>
            <a:r>
              <a:rPr lang="en-US" dirty="0"/>
              <a:t>Use cross-validation with grid or randomized search to identify the best hyperparameters.</a:t>
            </a:r>
          </a:p>
          <a:p>
            <a:endParaRPr lang="en-US"/>
          </a:p>
        </p:txBody>
      </p:sp>
      <p:sp>
        <p:nvSpPr>
          <p:cNvPr id="4" name="Slide Number Placeholder 3"/>
          <p:cNvSpPr>
            <a:spLocks noGrp="1"/>
          </p:cNvSpPr>
          <p:nvPr>
            <p:ph type="sldNum" sz="quarter" idx="5"/>
          </p:nvPr>
        </p:nvSpPr>
        <p:spPr/>
        <p:txBody>
          <a:bodyPr/>
          <a:lstStyle/>
          <a:p>
            <a:fld id="{9A790995-BD75-463D-9744-5B093F6B10D5}" type="slidenum">
              <a:rPr lang="en-US"/>
              <a:t>7</a:t>
            </a:fld>
            <a:endParaRPr lang="en-US"/>
          </a:p>
        </p:txBody>
      </p:sp>
    </p:spTree>
    <p:extLst>
      <p:ext uri="{BB962C8B-B14F-4D97-AF65-F5344CB8AC3E}">
        <p14:creationId xmlns:p14="http://schemas.microsoft.com/office/powerpoint/2010/main" val="14001638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Logistic Regression </a:t>
            </a:r>
            <a:endParaRPr lang="en-US" dirty="0">
              <a:ea typeface="Calibri"/>
              <a:cs typeface="Calibri"/>
            </a:endParaRPr>
          </a:p>
          <a:p>
            <a:r>
              <a:rPr lang="en-US" dirty="0"/>
              <a:t>- **Accuracy:** 92%</a:t>
            </a:r>
            <a:endParaRPr lang="en-US" dirty="0">
              <a:ea typeface="Calibri"/>
              <a:cs typeface="Calibri"/>
            </a:endParaRPr>
          </a:p>
          <a:p>
            <a:r>
              <a:rPr lang="en-US" dirty="0"/>
              <a:t>- **Precision (Surrender = 1):** ~91%</a:t>
            </a:r>
          </a:p>
          <a:p>
            <a:r>
              <a:rPr lang="en-US" dirty="0"/>
              <a:t>- **Recall (Surrender = 1):** ~87%</a:t>
            </a:r>
          </a:p>
          <a:p>
            <a:r>
              <a:rPr lang="en-US" dirty="0"/>
              <a:t>- **F1-score (Surrender = 1):** ~89%</a:t>
            </a:r>
          </a:p>
          <a:p>
            <a:r>
              <a:rPr lang="en-US" dirty="0"/>
              <a:t>- **AUC:** 0.971 </a:t>
            </a:r>
            <a:endParaRPr lang="en-US" dirty="0">
              <a:ea typeface="Calibri"/>
              <a:cs typeface="Calibri"/>
            </a:endParaRPr>
          </a:p>
          <a:p>
            <a:r>
              <a:rPr lang="en-US" dirty="0"/>
              <a:t>**Interpretation:** Logistic Regression provides a strong balance between precision and recall, with excellent overall accuracy and discrimination ability (AUC). It serves as a reliable baseline model with the added benefit of interpretability, making it easy to communicate to business stakeholders.</a:t>
            </a:r>
          </a:p>
          <a:p>
            <a:r>
              <a:rPr lang="en-US" dirty="0"/>
              <a:t> </a:t>
            </a:r>
            <a:endParaRPr lang="en-US" dirty="0">
              <a:ea typeface="Calibri"/>
              <a:cs typeface="Calibri"/>
            </a:endParaRPr>
          </a:p>
          <a:p>
            <a:r>
              <a:rPr lang="en-US" dirty="0"/>
              <a:t> Decision Tree</a:t>
            </a:r>
          </a:p>
          <a:p>
            <a:r>
              <a:rPr lang="en-US" dirty="0"/>
              <a:t>- **Accuracy:** 91%</a:t>
            </a:r>
            <a:endParaRPr lang="en-US" dirty="0">
              <a:ea typeface="Calibri"/>
              <a:cs typeface="Calibri"/>
            </a:endParaRPr>
          </a:p>
          <a:p>
            <a:r>
              <a:rPr lang="en-US" dirty="0"/>
              <a:t>- **Precision (Surrender = 1):** 87%</a:t>
            </a:r>
          </a:p>
          <a:p>
            <a:r>
              <a:rPr lang="en-US" dirty="0"/>
              <a:t>- **Recall (Surrender = 1):** 88%</a:t>
            </a:r>
          </a:p>
          <a:p>
            <a:r>
              <a:rPr lang="en-US" dirty="0"/>
              <a:t>- **F1-score (Surrender = 1):** 88%</a:t>
            </a:r>
          </a:p>
          <a:p>
            <a:r>
              <a:rPr lang="en-US" dirty="0"/>
              <a:t>- **AUC:** 0.9746  </a:t>
            </a:r>
          </a:p>
          <a:p>
            <a:r>
              <a:rPr lang="en-US" dirty="0"/>
              <a:t>**Interpretation:** The Decision Tree slightly improves recall and AUC compared to Logistic Regression, capturing more true surrender cases. It offers straightforward interpretability via decision rules but may require tuning to avoid overfitting (can be a helpful model for interpretability via tree rules)</a:t>
            </a:r>
          </a:p>
          <a:p>
            <a:r>
              <a:rPr lang="en-US" dirty="0"/>
              <a:t> </a:t>
            </a:r>
            <a:endParaRPr lang="en-US" dirty="0">
              <a:ea typeface="Calibri"/>
              <a:cs typeface="Calibri"/>
            </a:endParaRPr>
          </a:p>
          <a:p>
            <a:r>
              <a:rPr lang="en-US"/>
              <a:t>---</a:t>
            </a:r>
          </a:p>
          <a:p>
            <a:r>
              <a:rPr lang="en-US" dirty="0"/>
              <a:t> </a:t>
            </a:r>
            <a:endParaRPr lang="en-US" dirty="0">
              <a:ea typeface="Calibri"/>
              <a:cs typeface="Calibri"/>
            </a:endParaRPr>
          </a:p>
          <a:p>
            <a:r>
              <a:rPr lang="en-US" dirty="0"/>
              <a:t>Random Forest</a:t>
            </a:r>
          </a:p>
          <a:p>
            <a:r>
              <a:rPr lang="en-US" dirty="0"/>
              <a:t>- **Accuracy:** 81%</a:t>
            </a:r>
          </a:p>
          <a:p>
            <a:r>
              <a:rPr lang="en-US" dirty="0"/>
              <a:t>- **Precision (Surrender = 1):** 100%</a:t>
            </a:r>
          </a:p>
          <a:p>
            <a:r>
              <a:rPr lang="en-US" dirty="0"/>
              <a:t>- **Recall (Surrender = 1):** 51%</a:t>
            </a:r>
          </a:p>
          <a:p>
            <a:r>
              <a:rPr lang="en-US" dirty="0"/>
              <a:t>- **F1-score (Surrender = 1):** 67%</a:t>
            </a:r>
          </a:p>
          <a:p>
            <a:r>
              <a:rPr lang="en-US" dirty="0"/>
              <a:t>- **AUC:** 0.9386 </a:t>
            </a:r>
          </a:p>
          <a:p>
            <a:r>
              <a:rPr lang="en-US" dirty="0"/>
              <a:t>**Interpretation:** The Random Forest achieves perfect precision, meaning all policies flagged as at-risk are true positives. However, it misses a significant portion of actual surrenders (lower recall). This conservative approach can be valuable if false positives are costly but needs further tuning to improve recall and overall accuracy.</a:t>
            </a:r>
          </a:p>
          <a:p>
            <a:r>
              <a:rPr lang="en-US" dirty="0"/>
              <a:t> </a:t>
            </a:r>
            <a:endParaRPr lang="en-US" dirty="0">
              <a:ea typeface="Calibri"/>
              <a:cs typeface="Calibri"/>
            </a:endParaRPr>
          </a:p>
          <a:p>
            <a:r>
              <a:rPr lang="en-US"/>
              <a:t>---</a:t>
            </a:r>
          </a:p>
          <a:p>
            <a:r>
              <a:rPr lang="en-US" dirty="0"/>
              <a:t> </a:t>
            </a:r>
            <a:endParaRPr lang="en-US" dirty="0">
              <a:ea typeface="Calibri"/>
              <a:cs typeface="Calibri"/>
            </a:endParaRPr>
          </a:p>
          <a:p>
            <a:r>
              <a:rPr lang="en-US" dirty="0"/>
              <a:t>Note on Class-Balanced Logistic Regression</a:t>
            </a:r>
          </a:p>
          <a:p>
            <a:r>
              <a:rPr lang="en-US" dirty="0"/>
              <a:t>Including a class-balanced logistic regression can be beneficial to address any class imbalance and potentially improve recall for the minority class (surrender cases). The results for the class-balanced model are very similar to the standard logistic regression though, so we can ignore this.</a:t>
            </a:r>
          </a:p>
          <a:p>
            <a:r>
              <a:rPr lang="en-US" dirty="0"/>
              <a:t> </a:t>
            </a:r>
            <a:endParaRPr lang="en-US" dirty="0">
              <a:ea typeface="Calibri"/>
              <a:cs typeface="Calibri"/>
            </a:endParaRPr>
          </a:p>
          <a:p>
            <a:r>
              <a:rPr lang="en-US"/>
              <a:t>---</a:t>
            </a:r>
          </a:p>
          <a:p>
            <a:r>
              <a:rPr lang="en-US" dirty="0"/>
              <a:t> Recommendations</a:t>
            </a:r>
          </a:p>
          <a:p>
            <a:r>
              <a:rPr lang="en-US" dirty="0"/>
              <a:t>- Use **Logistic Regression** as the main baseline model for its balance and interpretability.</a:t>
            </a:r>
          </a:p>
          <a:p>
            <a:r>
              <a:rPr lang="en-US" dirty="0"/>
              <a:t>- Use **Decision Tree** for interpretable rules and slightly improved recall.</a:t>
            </a:r>
          </a:p>
          <a:p>
            <a:r>
              <a:rPr lang="en-US" dirty="0"/>
              <a:t>- Tune **Random Forest** to improve recall without losing precision.</a:t>
            </a:r>
          </a:p>
        </p:txBody>
      </p:sp>
      <p:sp>
        <p:nvSpPr>
          <p:cNvPr id="4" name="Slide Number Placeholder 3"/>
          <p:cNvSpPr>
            <a:spLocks noGrp="1"/>
          </p:cNvSpPr>
          <p:nvPr>
            <p:ph type="sldNum" sz="quarter" idx="5"/>
          </p:nvPr>
        </p:nvSpPr>
        <p:spPr/>
        <p:txBody>
          <a:bodyPr/>
          <a:lstStyle/>
          <a:p>
            <a:fld id="{9A790995-BD75-463D-9744-5B093F6B10D5}" type="slidenum">
              <a:rPr lang="en-US"/>
              <a:t>8</a:t>
            </a:fld>
            <a:endParaRPr lang="en-US"/>
          </a:p>
        </p:txBody>
      </p:sp>
    </p:spTree>
    <p:extLst>
      <p:ext uri="{BB962C8B-B14F-4D97-AF65-F5344CB8AC3E}">
        <p14:creationId xmlns:p14="http://schemas.microsoft.com/office/powerpoint/2010/main" val="23022776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8/13/2025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8/13/2025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8/13/2025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8/13/2025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8/13/2025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46CE7D5-CF57-46EF-B807-FDD0502418D4}" type="datetimeFigureOut">
              <a:rPr lang="en-US" smtClean="0"/>
              <a:t>8/13/2025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46CE7D5-CF57-46EF-B807-FDD0502418D4}" type="datetimeFigureOut">
              <a:rPr lang="en-US" smtClean="0"/>
              <a:t>8/13/2025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46CE7D5-CF57-46EF-B807-FDD0502418D4}" type="datetimeFigureOut">
              <a:rPr lang="en-US" smtClean="0"/>
              <a:t>8/13/2025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8/13/2025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8/13/2025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8/13/2025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46CE7D5-CF57-46EF-B807-FDD0502418D4}" type="datetimeFigureOut">
              <a:rPr lang="en-US" smtClean="0"/>
              <a:t>8/13/2025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jpe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jpe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11.png"/><Relationship Id="rId7" Type="http://schemas.openxmlformats.org/officeDocument/2006/relationships/diagramQuickStyle" Target="../diagrams/quickStyle1.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12.png"/><Relationship Id="rId9" Type="http://schemas.microsoft.com/office/2007/relationships/diagramDrawing" Target="../diagrams/drawing1.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14.png"/><Relationship Id="rId7" Type="http://schemas.openxmlformats.org/officeDocument/2006/relationships/diagramColors" Target="../diagrams/colors2.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6F828D28-8E09-41CC-8229-3070B5467A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23" descr="Bird's Eye View Of People Walking">
            <a:extLst>
              <a:ext uri="{FF2B5EF4-FFF2-40B4-BE49-F238E27FC236}">
                <a16:creationId xmlns:a16="http://schemas.microsoft.com/office/drawing/2014/main" id="{83815706-4EDA-3332-15EC-F67D9D90CED5}"/>
              </a:ext>
            </a:extLst>
          </p:cNvPr>
          <p:cNvPicPr>
            <a:picLocks noChangeAspect="1"/>
          </p:cNvPicPr>
          <p:nvPr>
            <a:videoFile r:link="rId2"/>
            <p:extLst>
              <p:ext uri="{DAA4B4D4-6D71-4841-9C94-3DE7FCFB9230}">
                <p14:media xmlns:p14="http://schemas.microsoft.com/office/powerpoint/2010/main" r:embed="rId1"/>
              </p:ext>
            </p:extLst>
          </p:nvPr>
        </p:nvPicPr>
        <p:blipFill>
          <a:blip r:embed="rId4"/>
          <a:srcRect r="6250" b="6250"/>
          <a:stretch>
            <a:fillRect/>
          </a:stretch>
        </p:blipFill>
        <p:spPr>
          <a:xfrm>
            <a:off x="20" y="-22"/>
            <a:ext cx="12191977" cy="6858022"/>
          </a:xfrm>
          <a:prstGeom prst="rect">
            <a:avLst/>
          </a:prstGeom>
        </p:spPr>
      </p:pic>
      <p:sp>
        <p:nvSpPr>
          <p:cNvPr id="30" name="Rectangle 29">
            <a:extLst>
              <a:ext uri="{FF2B5EF4-FFF2-40B4-BE49-F238E27FC236}">
                <a16:creationId xmlns:a16="http://schemas.microsoft.com/office/drawing/2014/main" id="{D5B012D8-7F27-4758-9AC6-C889B154BD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103377" y="1100316"/>
            <a:ext cx="6858003" cy="4657347"/>
          </a:xfrm>
          <a:prstGeom prst="rect">
            <a:avLst/>
          </a:prstGeom>
          <a:gradFill flip="none" rotWithShape="1">
            <a:gsLst>
              <a:gs pos="48000">
                <a:srgbClr val="000000">
                  <a:alpha val="24000"/>
                </a:srgbClr>
              </a:gs>
              <a:gs pos="85000">
                <a:srgbClr val="000000">
                  <a:alpha val="45000"/>
                </a:srgbClr>
              </a:gs>
              <a:gs pos="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643466" y="643467"/>
            <a:ext cx="5452529" cy="3569242"/>
          </a:xfrm>
        </p:spPr>
        <p:txBody>
          <a:bodyPr anchor="t">
            <a:normAutofit/>
          </a:bodyPr>
          <a:lstStyle/>
          <a:p>
            <a:pPr algn="l"/>
            <a:r>
              <a:rPr lang="en-US" sz="5200">
                <a:solidFill>
                  <a:srgbClr val="FFFFFF"/>
                </a:solidFill>
                <a:ea typeface="+mj-lt"/>
                <a:cs typeface="+mj-lt"/>
              </a:rPr>
              <a:t>MetLife Policy Surrender Case Study</a:t>
            </a:r>
            <a:endParaRPr lang="en-US" sz="5200">
              <a:solidFill>
                <a:srgbClr val="FFFFFF"/>
              </a:solidFill>
            </a:endParaRPr>
          </a:p>
        </p:txBody>
      </p:sp>
      <p:sp>
        <p:nvSpPr>
          <p:cNvPr id="3" name="Subtitle 2"/>
          <p:cNvSpPr>
            <a:spLocks noGrp="1"/>
          </p:cNvSpPr>
          <p:nvPr>
            <p:ph type="subTitle" idx="1"/>
          </p:nvPr>
        </p:nvSpPr>
        <p:spPr>
          <a:xfrm>
            <a:off x="643466" y="4551037"/>
            <a:ext cx="5449479" cy="1578054"/>
          </a:xfrm>
        </p:spPr>
        <p:txBody>
          <a:bodyPr vert="horz" lIns="91440" tIns="45720" rIns="91440" bIns="45720" rtlCol="0" anchor="b">
            <a:normAutofit/>
          </a:bodyPr>
          <a:lstStyle/>
          <a:p>
            <a:pPr algn="l"/>
            <a:r>
              <a:rPr lang="en-US" dirty="0">
                <a:solidFill>
                  <a:srgbClr val="FFFFFF"/>
                </a:solidFill>
              </a:rPr>
              <a:t>Celina </a:t>
            </a:r>
            <a:r>
              <a:rPr lang="en-US">
                <a:solidFill>
                  <a:srgbClr val="FFFFFF"/>
                </a:solidFill>
              </a:rPr>
              <a:t>Alnakib</a:t>
            </a:r>
          </a:p>
          <a:p>
            <a:pPr algn="l"/>
            <a:r>
              <a:rPr lang="en-US" dirty="0">
                <a:solidFill>
                  <a:srgbClr val="FFFFFF"/>
                </a:solidFill>
              </a:rPr>
              <a:t>August 12, 2025</a:t>
            </a:r>
          </a:p>
        </p:txBody>
      </p:sp>
      <p:sp>
        <p:nvSpPr>
          <p:cNvPr id="32" name="Rectangle 31">
            <a:extLst>
              <a:ext uri="{FF2B5EF4-FFF2-40B4-BE49-F238E27FC236}">
                <a16:creationId xmlns:a16="http://schemas.microsoft.com/office/drawing/2014/main" id="{4063B759-00FC-46D1-9898-8E8625268F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40187" y="2206184"/>
            <a:ext cx="6858003" cy="2445624"/>
          </a:xfrm>
          <a:prstGeom prst="rect">
            <a:avLst/>
          </a:prstGeom>
          <a:gradFill flip="none" rotWithShape="1">
            <a:gsLst>
              <a:gs pos="48000">
                <a:srgbClr val="000000">
                  <a:alpha val="24000"/>
                </a:srgbClr>
              </a:gs>
              <a:gs pos="85000">
                <a:srgbClr val="000000">
                  <a:alpha val="45000"/>
                </a:srgbClr>
              </a:gs>
              <a:gs pos="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98572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F746421-1F31-C363-8F74-B4FE2085BFB1}"/>
            </a:ext>
          </a:extLst>
        </p:cNvPr>
        <p:cNvGrpSpPr/>
        <p:nvPr/>
      </p:nvGrpSpPr>
      <p:grpSpPr>
        <a:xfrm>
          <a:off x="0" y="0"/>
          <a:ext cx="0" cy="0"/>
          <a:chOff x="0" y="0"/>
          <a:chExt cx="0" cy="0"/>
        </a:xfrm>
      </p:grpSpPr>
      <p:sp useBgFill="1">
        <p:nvSpPr>
          <p:cNvPr id="94" name="Rectangle 93">
            <a:extLst>
              <a:ext uri="{FF2B5EF4-FFF2-40B4-BE49-F238E27FC236}">
                <a16:creationId xmlns:a16="http://schemas.microsoft.com/office/drawing/2014/main" id="{9CB95732-565A-4D2C-A3AB-CC460C0D38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a:extLst>
              <a:ext uri="{FF2B5EF4-FFF2-40B4-BE49-F238E27FC236}">
                <a16:creationId xmlns:a16="http://schemas.microsoft.com/office/drawing/2014/main" id="{77F1AF47-AE98-4034-BD91-1976FA4D9C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1100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8" name="Rectangle 97">
            <a:extLst>
              <a:ext uri="{FF2B5EF4-FFF2-40B4-BE49-F238E27FC236}">
                <a16:creationId xmlns:a16="http://schemas.microsoft.com/office/drawing/2014/main" id="{8EC0EE2B-2029-48DD-893D-F528E651B0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57200" y="8482"/>
            <a:ext cx="3568276" cy="6858000"/>
          </a:xfrm>
          <a:prstGeom prst="rect">
            <a:avLst/>
          </a:prstGeom>
          <a:gradFill>
            <a:gsLst>
              <a:gs pos="0">
                <a:schemeClr val="accent1">
                  <a:alpha val="32000"/>
                </a:schemeClr>
              </a:gs>
              <a:gs pos="70000">
                <a:srgbClr val="000000">
                  <a:alpha val="0"/>
                </a:srgb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0" name="Freeform: Shape 99">
            <a:extLst>
              <a:ext uri="{FF2B5EF4-FFF2-40B4-BE49-F238E27FC236}">
                <a16:creationId xmlns:a16="http://schemas.microsoft.com/office/drawing/2014/main" id="{45AE1D08-1ED1-4F59-B42F-4D8EA33DC8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02" name="Rectangle 101">
            <a:extLst>
              <a:ext uri="{FF2B5EF4-FFF2-40B4-BE49-F238E27FC236}">
                <a16:creationId xmlns:a16="http://schemas.microsoft.com/office/drawing/2014/main" id="{9A79B912-88EA-4640-BDEB-51B3B11A02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9565" y="2659404"/>
            <a:ext cx="4355594" cy="4040742"/>
          </a:xfrm>
          <a:prstGeom prst="rect">
            <a:avLst/>
          </a:prstGeom>
          <a:gradFill>
            <a:gsLst>
              <a:gs pos="0">
                <a:schemeClr val="accent1">
                  <a:alpha val="24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484D6DE-FD77-9718-54D8-EA31895EC11F}"/>
              </a:ext>
            </a:extLst>
          </p:cNvPr>
          <p:cNvSpPr>
            <a:spLocks noGrp="1"/>
          </p:cNvSpPr>
          <p:nvPr>
            <p:ph type="title"/>
          </p:nvPr>
        </p:nvSpPr>
        <p:spPr>
          <a:xfrm>
            <a:off x="662180" y="2862471"/>
            <a:ext cx="3041803" cy="2907802"/>
          </a:xfrm>
        </p:spPr>
        <p:txBody>
          <a:bodyPr vert="horz" lIns="91440" tIns="45720" rIns="91440" bIns="45720" rtlCol="0" anchor="t">
            <a:normAutofit/>
          </a:bodyPr>
          <a:lstStyle/>
          <a:p>
            <a:r>
              <a:rPr lang="en-US" sz="4000" dirty="0">
                <a:solidFill>
                  <a:srgbClr val="FFFFFF"/>
                </a:solidFill>
              </a:rPr>
              <a:t> Exploratory Data Analysis (EDA)</a:t>
            </a:r>
          </a:p>
        </p:txBody>
      </p:sp>
      <p:pic>
        <p:nvPicPr>
          <p:cNvPr id="5" name="Picture 4" descr="A screenshot of a graph&#10;&#10;AI-generated content may be incorrect.">
            <a:extLst>
              <a:ext uri="{FF2B5EF4-FFF2-40B4-BE49-F238E27FC236}">
                <a16:creationId xmlns:a16="http://schemas.microsoft.com/office/drawing/2014/main" id="{474BC234-63FC-E279-5E8E-D5F641AC7C6B}"/>
              </a:ext>
            </a:extLst>
          </p:cNvPr>
          <p:cNvPicPr>
            <a:picLocks noChangeAspect="1"/>
          </p:cNvPicPr>
          <p:nvPr/>
        </p:nvPicPr>
        <p:blipFill>
          <a:blip r:embed="rId3"/>
          <a:srcRect l="-272" t="-126" r="-12" b="-1489"/>
          <a:stretch>
            <a:fillRect/>
          </a:stretch>
        </p:blipFill>
        <p:spPr>
          <a:xfrm>
            <a:off x="4043476" y="153291"/>
            <a:ext cx="4256878" cy="3540230"/>
          </a:xfrm>
          <a:prstGeom prst="rect">
            <a:avLst/>
          </a:prstGeom>
        </p:spPr>
      </p:pic>
      <p:pic>
        <p:nvPicPr>
          <p:cNvPr id="4" name="Content Placeholder 3" descr="A blue and orange rectangular bars&#10;&#10;AI-generated content may be incorrect.">
            <a:extLst>
              <a:ext uri="{FF2B5EF4-FFF2-40B4-BE49-F238E27FC236}">
                <a16:creationId xmlns:a16="http://schemas.microsoft.com/office/drawing/2014/main" id="{0FF550AA-BF24-AF18-5215-C43AF21E3EEE}"/>
              </a:ext>
            </a:extLst>
          </p:cNvPr>
          <p:cNvPicPr>
            <a:picLocks noChangeAspect="1"/>
          </p:cNvPicPr>
          <p:nvPr/>
        </p:nvPicPr>
        <p:blipFill>
          <a:blip r:embed="rId4"/>
          <a:srcRect t="1488"/>
          <a:stretch>
            <a:fillRect/>
          </a:stretch>
        </p:blipFill>
        <p:spPr>
          <a:xfrm>
            <a:off x="8302589" y="149031"/>
            <a:ext cx="3739920" cy="3509714"/>
          </a:xfrm>
          <a:prstGeom prst="rect">
            <a:avLst/>
          </a:prstGeom>
        </p:spPr>
      </p:pic>
      <p:pic>
        <p:nvPicPr>
          <p:cNvPr id="9" name="Picture 8" descr="A line graph with text&#10;&#10;AI-generated content may be incorrect.">
            <a:extLst>
              <a:ext uri="{FF2B5EF4-FFF2-40B4-BE49-F238E27FC236}">
                <a16:creationId xmlns:a16="http://schemas.microsoft.com/office/drawing/2014/main" id="{2F4B33D6-1ECD-0CEF-92EE-EFE3A622EBA3}"/>
              </a:ext>
            </a:extLst>
          </p:cNvPr>
          <p:cNvPicPr>
            <a:picLocks noChangeAspect="1"/>
          </p:cNvPicPr>
          <p:nvPr/>
        </p:nvPicPr>
        <p:blipFill>
          <a:blip r:embed="rId5"/>
          <a:srcRect l="7900" r="5886" b="-4"/>
          <a:stretch>
            <a:fillRect/>
          </a:stretch>
        </p:blipFill>
        <p:spPr>
          <a:xfrm>
            <a:off x="5583910" y="3827318"/>
            <a:ext cx="5441092" cy="2887465"/>
          </a:xfrm>
          <a:prstGeom prst="rect">
            <a:avLst/>
          </a:prstGeom>
        </p:spPr>
      </p:pic>
    </p:spTree>
    <p:extLst>
      <p:ext uri="{BB962C8B-B14F-4D97-AF65-F5344CB8AC3E}">
        <p14:creationId xmlns:p14="http://schemas.microsoft.com/office/powerpoint/2010/main" val="24490350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C055FF8-D4B6-5B0F-94F4-6FAE8A05F888}"/>
            </a:ext>
          </a:extLst>
        </p:cNvPr>
        <p:cNvGrpSpPr/>
        <p:nvPr/>
      </p:nvGrpSpPr>
      <p:grpSpPr>
        <a:xfrm>
          <a:off x="0" y="0"/>
          <a:ext cx="0" cy="0"/>
          <a:chOff x="0" y="0"/>
          <a:chExt cx="0" cy="0"/>
        </a:xfrm>
      </p:grpSpPr>
      <p:sp useBgFill="1">
        <p:nvSpPr>
          <p:cNvPr id="134" name="Rectangle 133">
            <a:extLst>
              <a:ext uri="{FF2B5EF4-FFF2-40B4-BE49-F238E27FC236}">
                <a16:creationId xmlns:a16="http://schemas.microsoft.com/office/drawing/2014/main" id="{72DFDF50-5B75-2463-15C9-CC3704A68D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5" name="Group 134">
            <a:extLst>
              <a:ext uri="{FF2B5EF4-FFF2-40B4-BE49-F238E27FC236}">
                <a16:creationId xmlns:a16="http://schemas.microsoft.com/office/drawing/2014/main" id="{672EA58D-F5CF-3F19-54C7-5F7B833906C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40" name="Rectangle 139">
              <a:extLst>
                <a:ext uri="{FF2B5EF4-FFF2-40B4-BE49-F238E27FC236}">
                  <a16:creationId xmlns:a16="http://schemas.microsoft.com/office/drawing/2014/main" id="{79328201-3C80-E52B-FB01-7D95015FD6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Rectangle 140">
              <a:extLst>
                <a:ext uri="{FF2B5EF4-FFF2-40B4-BE49-F238E27FC236}">
                  <a16:creationId xmlns:a16="http://schemas.microsoft.com/office/drawing/2014/main" id="{83A185BF-3777-0518-F414-FE24E00E96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4">
                <a:lumMod val="75000"/>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Title 12">
            <a:extLst>
              <a:ext uri="{FF2B5EF4-FFF2-40B4-BE49-F238E27FC236}">
                <a16:creationId xmlns:a16="http://schemas.microsoft.com/office/drawing/2014/main" id="{D32294AF-BBCF-3134-B959-90F18384D8B8}"/>
              </a:ext>
            </a:extLst>
          </p:cNvPr>
          <p:cNvSpPr>
            <a:spLocks noGrp="1"/>
          </p:cNvSpPr>
          <p:nvPr>
            <p:ph type="title"/>
          </p:nvPr>
        </p:nvSpPr>
        <p:spPr>
          <a:xfrm>
            <a:off x="550863" y="366639"/>
            <a:ext cx="11090274" cy="675441"/>
          </a:xfrm>
        </p:spPr>
        <p:txBody>
          <a:bodyPr vert="horz" wrap="square" lIns="91440" tIns="45720" rIns="91440" bIns="45720" rtlCol="0" anchor="t">
            <a:normAutofit/>
          </a:bodyPr>
          <a:lstStyle/>
          <a:p>
            <a:r>
              <a:rPr lang="en-US" sz="4200" dirty="0"/>
              <a:t>Data Overview</a:t>
            </a:r>
            <a:endParaRPr lang="en-US" sz="4200" kern="1200" dirty="0">
              <a:solidFill>
                <a:schemeClr val="tx1"/>
              </a:solidFill>
              <a:latin typeface="+mj-lt"/>
              <a:ea typeface="+mj-ea"/>
              <a:cs typeface="+mj-cs"/>
            </a:endParaRPr>
          </a:p>
        </p:txBody>
      </p:sp>
      <p:pic>
        <p:nvPicPr>
          <p:cNvPr id="3" name="Picture 2" descr="A screenshot of a graph&#10;&#10;AI-generated content may be incorrect.">
            <a:extLst>
              <a:ext uri="{FF2B5EF4-FFF2-40B4-BE49-F238E27FC236}">
                <a16:creationId xmlns:a16="http://schemas.microsoft.com/office/drawing/2014/main" id="{6DD7D173-14AE-3CF7-8286-A04D10C7C27E}"/>
              </a:ext>
            </a:extLst>
          </p:cNvPr>
          <p:cNvPicPr>
            <a:picLocks noChangeAspect="1"/>
          </p:cNvPicPr>
          <p:nvPr/>
        </p:nvPicPr>
        <p:blipFill>
          <a:blip r:embed="rId3"/>
          <a:srcRect l="4392" t="3276" r="3270" b="385"/>
          <a:stretch>
            <a:fillRect/>
          </a:stretch>
        </p:blipFill>
        <p:spPr>
          <a:xfrm>
            <a:off x="8089155" y="927316"/>
            <a:ext cx="3832469" cy="2187558"/>
          </a:xfrm>
          <a:prstGeom prst="rect">
            <a:avLst/>
          </a:prstGeom>
        </p:spPr>
      </p:pic>
      <p:pic>
        <p:nvPicPr>
          <p:cNvPr id="4" name="Picture 3" descr="A screenshot of a computer&#10;&#10;AI-generated content may be incorrect.">
            <a:extLst>
              <a:ext uri="{FF2B5EF4-FFF2-40B4-BE49-F238E27FC236}">
                <a16:creationId xmlns:a16="http://schemas.microsoft.com/office/drawing/2014/main" id="{8882324C-64BC-7C45-9A8F-BAA0E6EF2217}"/>
              </a:ext>
            </a:extLst>
          </p:cNvPr>
          <p:cNvPicPr>
            <a:picLocks noChangeAspect="1"/>
          </p:cNvPicPr>
          <p:nvPr/>
        </p:nvPicPr>
        <p:blipFill>
          <a:blip r:embed="rId4"/>
          <a:srcRect t="8051" r="78" b="-177"/>
          <a:stretch>
            <a:fillRect/>
          </a:stretch>
        </p:blipFill>
        <p:spPr>
          <a:xfrm>
            <a:off x="8073040" y="3646080"/>
            <a:ext cx="3977962" cy="2571600"/>
          </a:xfrm>
          <a:prstGeom prst="rect">
            <a:avLst/>
          </a:prstGeom>
        </p:spPr>
      </p:pic>
      <p:pic>
        <p:nvPicPr>
          <p:cNvPr id="6" name="Picture 5" descr="A graph of different colored bars&#10;&#10;AI-generated content may be incorrect.">
            <a:extLst>
              <a:ext uri="{FF2B5EF4-FFF2-40B4-BE49-F238E27FC236}">
                <a16:creationId xmlns:a16="http://schemas.microsoft.com/office/drawing/2014/main" id="{EF1DA442-7028-8817-F5F7-22938B1B288D}"/>
              </a:ext>
            </a:extLst>
          </p:cNvPr>
          <p:cNvPicPr>
            <a:picLocks noChangeAspect="1"/>
          </p:cNvPicPr>
          <p:nvPr/>
        </p:nvPicPr>
        <p:blipFill>
          <a:blip r:embed="rId5"/>
          <a:srcRect t="1760" r="-60"/>
          <a:stretch>
            <a:fillRect/>
          </a:stretch>
        </p:blipFill>
        <p:spPr>
          <a:xfrm>
            <a:off x="443183" y="1532759"/>
            <a:ext cx="7456225" cy="4230416"/>
          </a:xfrm>
          <a:prstGeom prst="rect">
            <a:avLst/>
          </a:prstGeom>
        </p:spPr>
      </p:pic>
    </p:spTree>
    <p:extLst>
      <p:ext uri="{BB962C8B-B14F-4D97-AF65-F5344CB8AC3E}">
        <p14:creationId xmlns:p14="http://schemas.microsoft.com/office/powerpoint/2010/main" val="15447218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4" name="Rectangle 133">
            <a:extLst>
              <a:ext uri="{FF2B5EF4-FFF2-40B4-BE49-F238E27FC236}">
                <a16:creationId xmlns:a16="http://schemas.microsoft.com/office/drawing/2014/main" id="{5AC43B5F-CE3F-4DB7-8215-9ACF03FB5F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5" name="Group 134">
            <a:extLst>
              <a:ext uri="{FF2B5EF4-FFF2-40B4-BE49-F238E27FC236}">
                <a16:creationId xmlns:a16="http://schemas.microsoft.com/office/drawing/2014/main" id="{F938B951-7EFC-40A2-B198-E73D39DFB3F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40" name="Rectangle 139">
              <a:extLst>
                <a:ext uri="{FF2B5EF4-FFF2-40B4-BE49-F238E27FC236}">
                  <a16:creationId xmlns:a16="http://schemas.microsoft.com/office/drawing/2014/main" id="{92E4506E-6A0E-49A0-BC31-8CADBFF3EC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Rectangle 140">
              <a:extLst>
                <a:ext uri="{FF2B5EF4-FFF2-40B4-BE49-F238E27FC236}">
                  <a16:creationId xmlns:a16="http://schemas.microsoft.com/office/drawing/2014/main" id="{EEED4D51-65BF-4AEE-B596-7CB61A70B9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4">
                <a:lumMod val="75000"/>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Title 12">
            <a:extLst>
              <a:ext uri="{FF2B5EF4-FFF2-40B4-BE49-F238E27FC236}">
                <a16:creationId xmlns:a16="http://schemas.microsoft.com/office/drawing/2014/main" id="{A6D28D9E-B2B4-36B3-4F9E-81021703BA01}"/>
              </a:ext>
            </a:extLst>
          </p:cNvPr>
          <p:cNvSpPr>
            <a:spLocks noGrp="1"/>
          </p:cNvSpPr>
          <p:nvPr>
            <p:ph type="title"/>
          </p:nvPr>
        </p:nvSpPr>
        <p:spPr>
          <a:xfrm>
            <a:off x="550863" y="366639"/>
            <a:ext cx="11090274" cy="675441"/>
          </a:xfrm>
        </p:spPr>
        <p:txBody>
          <a:bodyPr vert="horz" wrap="square" lIns="91440" tIns="45720" rIns="91440" bIns="45720" rtlCol="0" anchor="t">
            <a:normAutofit/>
          </a:bodyPr>
          <a:lstStyle/>
          <a:p>
            <a:r>
              <a:rPr lang="en-US" sz="4200" dirty="0"/>
              <a:t>Data Overview</a:t>
            </a:r>
            <a:endParaRPr lang="en-US" sz="4200" kern="1200" dirty="0">
              <a:solidFill>
                <a:schemeClr val="tx1"/>
              </a:solidFill>
              <a:latin typeface="+mj-lt"/>
              <a:ea typeface="+mj-ea"/>
              <a:cs typeface="+mj-cs"/>
            </a:endParaRPr>
          </a:p>
        </p:txBody>
      </p:sp>
      <p:pic>
        <p:nvPicPr>
          <p:cNvPr id="11" name="Picture 10" descr="A screenshot of a phone&#10;&#10;AI-generated content may be incorrect.">
            <a:extLst>
              <a:ext uri="{FF2B5EF4-FFF2-40B4-BE49-F238E27FC236}">
                <a16:creationId xmlns:a16="http://schemas.microsoft.com/office/drawing/2014/main" id="{9CEDE650-C8D1-DAC7-73B8-071CD65E99B0}"/>
              </a:ext>
            </a:extLst>
          </p:cNvPr>
          <p:cNvPicPr>
            <a:picLocks noChangeAspect="1"/>
          </p:cNvPicPr>
          <p:nvPr/>
        </p:nvPicPr>
        <p:blipFill>
          <a:blip r:embed="rId3"/>
          <a:srcRect l="2421" r="3199"/>
          <a:stretch>
            <a:fillRect/>
          </a:stretch>
        </p:blipFill>
        <p:spPr>
          <a:xfrm>
            <a:off x="8485188" y="4400551"/>
            <a:ext cx="3613191" cy="2135271"/>
          </a:xfrm>
          <a:prstGeom prst="rect">
            <a:avLst/>
          </a:prstGeom>
          <a:effectLst>
            <a:outerShdw blurRad="508000" dist="101600" dir="5400000" algn="tl" rotWithShape="0">
              <a:prstClr val="black">
                <a:alpha val="10000"/>
              </a:prstClr>
            </a:outerShdw>
          </a:effectLst>
        </p:spPr>
      </p:pic>
      <p:pic>
        <p:nvPicPr>
          <p:cNvPr id="10" name="Picture 9" descr="A graph with circles and numbers&#10;&#10;AI-generated content may be incorrect.">
            <a:extLst>
              <a:ext uri="{FF2B5EF4-FFF2-40B4-BE49-F238E27FC236}">
                <a16:creationId xmlns:a16="http://schemas.microsoft.com/office/drawing/2014/main" id="{02DAF205-57D6-ABDF-328A-9B5A106860C6}"/>
              </a:ext>
            </a:extLst>
          </p:cNvPr>
          <p:cNvPicPr>
            <a:picLocks noChangeAspect="1"/>
          </p:cNvPicPr>
          <p:nvPr/>
        </p:nvPicPr>
        <p:blipFill>
          <a:blip r:embed="rId4"/>
          <a:srcRect l="3421" t="-217" r="4497"/>
          <a:stretch>
            <a:fillRect/>
          </a:stretch>
        </p:blipFill>
        <p:spPr>
          <a:xfrm>
            <a:off x="110149" y="1717179"/>
            <a:ext cx="8097402" cy="4074895"/>
          </a:xfrm>
          <a:prstGeom prst="rect">
            <a:avLst/>
          </a:prstGeom>
          <a:effectLst>
            <a:outerShdw blurRad="508000" dist="101600" dir="5400000" algn="tl" rotWithShape="0">
              <a:prstClr val="black">
                <a:alpha val="10000"/>
              </a:prstClr>
            </a:outerShdw>
          </a:effectLst>
        </p:spPr>
      </p:pic>
      <p:pic>
        <p:nvPicPr>
          <p:cNvPr id="15" name="Picture 14" descr="A screenshot of a calculator&#10;&#10;AI-generated content may be incorrect.">
            <a:extLst>
              <a:ext uri="{FF2B5EF4-FFF2-40B4-BE49-F238E27FC236}">
                <a16:creationId xmlns:a16="http://schemas.microsoft.com/office/drawing/2014/main" id="{D8081325-FCD6-7D0D-DC97-F33BA7265B70}"/>
              </a:ext>
            </a:extLst>
          </p:cNvPr>
          <p:cNvPicPr>
            <a:picLocks noChangeAspect="1"/>
          </p:cNvPicPr>
          <p:nvPr/>
        </p:nvPicPr>
        <p:blipFill>
          <a:blip r:embed="rId5"/>
          <a:srcRect l="5152" b="-162"/>
          <a:stretch>
            <a:fillRect/>
          </a:stretch>
        </p:blipFill>
        <p:spPr>
          <a:xfrm>
            <a:off x="8483469" y="1046108"/>
            <a:ext cx="3614032" cy="2108648"/>
          </a:xfrm>
          <a:prstGeom prst="rect">
            <a:avLst/>
          </a:prstGeom>
        </p:spPr>
      </p:pic>
    </p:spTree>
    <p:extLst>
      <p:ext uri="{BB962C8B-B14F-4D97-AF65-F5344CB8AC3E}">
        <p14:creationId xmlns:p14="http://schemas.microsoft.com/office/powerpoint/2010/main" val="23517999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5" name="Rectangle 44">
            <a:extLst>
              <a:ext uri="{FF2B5EF4-FFF2-40B4-BE49-F238E27FC236}">
                <a16:creationId xmlns:a16="http://schemas.microsoft.com/office/drawing/2014/main" id="{861AF017-741B-4CC0-B7C2-C9B94E5B81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7" name="Group 46">
            <a:extLst>
              <a:ext uri="{FF2B5EF4-FFF2-40B4-BE49-F238E27FC236}">
                <a16:creationId xmlns:a16="http://schemas.microsoft.com/office/drawing/2014/main" id="{D2A542E6-1924-4FE2-89D1-3CB19468C1F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48" name="Rectangle 47">
              <a:extLst>
                <a:ext uri="{FF2B5EF4-FFF2-40B4-BE49-F238E27FC236}">
                  <a16:creationId xmlns:a16="http://schemas.microsoft.com/office/drawing/2014/main" id="{1F353183-2147-472B-AD7D-4A085FF6A4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FAAA42C8-A082-4DFD-A5F3-FC9EF825B1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4">
                <a:lumMod val="75000"/>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Rectangle 50">
            <a:extLst>
              <a:ext uri="{FF2B5EF4-FFF2-40B4-BE49-F238E27FC236}">
                <a16:creationId xmlns:a16="http://schemas.microsoft.com/office/drawing/2014/main" id="{5FC9E5C3-B8DC-4532-8C1F-4D5331C64C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3863975" y="-12"/>
            <a:ext cx="8328026" cy="6857998"/>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 name="Title 1">
            <a:extLst>
              <a:ext uri="{FF2B5EF4-FFF2-40B4-BE49-F238E27FC236}">
                <a16:creationId xmlns:a16="http://schemas.microsoft.com/office/drawing/2014/main" id="{866D1D19-4C37-8E8B-BA2A-FC7A48491B29}"/>
              </a:ext>
            </a:extLst>
          </p:cNvPr>
          <p:cNvSpPr>
            <a:spLocks noGrp="1"/>
          </p:cNvSpPr>
          <p:nvPr>
            <p:ph type="title"/>
          </p:nvPr>
        </p:nvSpPr>
        <p:spPr>
          <a:xfrm>
            <a:off x="6383337" y="491344"/>
            <a:ext cx="5514592" cy="1104681"/>
          </a:xfrm>
        </p:spPr>
        <p:txBody>
          <a:bodyPr vert="horz" lIns="91440" tIns="45720" rIns="91440" bIns="45720" rtlCol="0" anchor="t">
            <a:noAutofit/>
          </a:bodyPr>
          <a:lstStyle/>
          <a:p>
            <a:r>
              <a:rPr lang="en-US" sz="4000" kern="1200" dirty="0">
                <a:latin typeface="+mj-lt"/>
                <a:ea typeface="+mj-ea"/>
                <a:cs typeface="+mj-cs"/>
              </a:rPr>
              <a:t>Logistic Regression Features</a:t>
            </a:r>
          </a:p>
        </p:txBody>
      </p:sp>
      <p:pic>
        <p:nvPicPr>
          <p:cNvPr id="6" name="Picture 5" descr="A graph of a number of items&#10;&#10;AI-generated content may be incorrect.">
            <a:extLst>
              <a:ext uri="{FF2B5EF4-FFF2-40B4-BE49-F238E27FC236}">
                <a16:creationId xmlns:a16="http://schemas.microsoft.com/office/drawing/2014/main" id="{7B556542-2FD5-BD6C-C9EB-343F8E1B4B28}"/>
              </a:ext>
            </a:extLst>
          </p:cNvPr>
          <p:cNvPicPr>
            <a:picLocks noChangeAspect="1"/>
          </p:cNvPicPr>
          <p:nvPr/>
        </p:nvPicPr>
        <p:blipFill>
          <a:blip r:embed="rId3"/>
          <a:srcRect t="7013"/>
          <a:stretch>
            <a:fillRect/>
          </a:stretch>
        </p:blipFill>
        <p:spPr>
          <a:xfrm>
            <a:off x="550862" y="239752"/>
            <a:ext cx="5256423" cy="3103760"/>
          </a:xfrm>
          <a:prstGeom prst="rect">
            <a:avLst/>
          </a:prstGeom>
          <a:effectLst>
            <a:outerShdw blurRad="508000" dist="101600" dir="5400000" algn="tl" rotWithShape="0">
              <a:prstClr val="black">
                <a:alpha val="10000"/>
              </a:prstClr>
            </a:outerShdw>
          </a:effectLst>
        </p:spPr>
      </p:pic>
      <p:pic>
        <p:nvPicPr>
          <p:cNvPr id="4" name="Content Placeholder 3" descr="A graph with numbers and lines&#10;&#10;AI-generated content may be incorrect.">
            <a:extLst>
              <a:ext uri="{FF2B5EF4-FFF2-40B4-BE49-F238E27FC236}">
                <a16:creationId xmlns:a16="http://schemas.microsoft.com/office/drawing/2014/main" id="{BB065941-C896-2522-7F1A-BC864E682B4E}"/>
              </a:ext>
            </a:extLst>
          </p:cNvPr>
          <p:cNvPicPr>
            <a:picLocks noGrp="1" noChangeAspect="1"/>
          </p:cNvPicPr>
          <p:nvPr>
            <p:ph idx="1"/>
          </p:nvPr>
        </p:nvPicPr>
        <p:blipFill>
          <a:blip r:embed="rId4"/>
          <a:srcRect l="609" b="-867"/>
          <a:stretch>
            <a:fillRect/>
          </a:stretch>
        </p:blipFill>
        <p:spPr>
          <a:xfrm>
            <a:off x="152544" y="3518725"/>
            <a:ext cx="5659315" cy="2814256"/>
          </a:xfrm>
          <a:prstGeom prst="rect">
            <a:avLst/>
          </a:prstGeom>
          <a:effectLst>
            <a:outerShdw blurRad="508000" dist="101600" dir="5400000" algn="tl" rotWithShape="0">
              <a:prstClr val="black">
                <a:alpha val="10000"/>
              </a:prstClr>
            </a:outerShdw>
          </a:effectLst>
        </p:spPr>
      </p:pic>
      <p:graphicFrame>
        <p:nvGraphicFramePr>
          <p:cNvPr id="57" name="TextBox 4">
            <a:extLst>
              <a:ext uri="{FF2B5EF4-FFF2-40B4-BE49-F238E27FC236}">
                <a16:creationId xmlns:a16="http://schemas.microsoft.com/office/drawing/2014/main" id="{4B7EB807-3BAE-7C6A-C159-8917E0BBE968}"/>
              </a:ext>
            </a:extLst>
          </p:cNvPr>
          <p:cNvGraphicFramePr/>
          <p:nvPr/>
        </p:nvGraphicFramePr>
        <p:xfrm>
          <a:off x="6383338" y="2059200"/>
          <a:ext cx="5256214" cy="4276786"/>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18970607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3" name="Rectangle 142">
            <a:extLst>
              <a:ext uri="{FF2B5EF4-FFF2-40B4-BE49-F238E27FC236}">
                <a16:creationId xmlns:a16="http://schemas.microsoft.com/office/drawing/2014/main" id="{E914257E-1E2A-4AC7-89EC-1FB65C9C0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Freeform: Shape 144">
            <a:extLst>
              <a:ext uri="{FF2B5EF4-FFF2-40B4-BE49-F238E27FC236}">
                <a16:creationId xmlns:a16="http://schemas.microsoft.com/office/drawing/2014/main" id="{03E1C8F1-97F5-489C-8308-958F096572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1269336" cy="2008639"/>
          </a:xfrm>
          <a:custGeom>
            <a:avLst/>
            <a:gdLst>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296127 w 11269336"/>
              <a:gd name="connsiteY139" fmla="*/ 2023208 h 2323145"/>
              <a:gd name="connsiteX140" fmla="*/ 5174645 w 11269336"/>
              <a:gd name="connsiteY140" fmla="*/ 2088358 h 2323145"/>
              <a:gd name="connsiteX141" fmla="*/ 5092476 w 11269336"/>
              <a:gd name="connsiteY141" fmla="*/ 2100737 h 2323145"/>
              <a:gd name="connsiteX142" fmla="*/ 5060738 w 11269336"/>
              <a:gd name="connsiteY142" fmla="*/ 2083274 h 2323145"/>
              <a:gd name="connsiteX143" fmla="*/ 4860988 w 11269336"/>
              <a:gd name="connsiteY143" fmla="*/ 2135698 h 2323145"/>
              <a:gd name="connsiteX144" fmla="*/ 4807902 w 11269336"/>
              <a:gd name="connsiteY144" fmla="*/ 2138894 h 2323145"/>
              <a:gd name="connsiteX145" fmla="*/ 4765388 w 11269336"/>
              <a:gd name="connsiteY145" fmla="*/ 2162525 h 2323145"/>
              <a:gd name="connsiteX146" fmla="*/ 4745033 w 11269336"/>
              <a:gd name="connsiteY146" fmla="*/ 2158859 h 2323145"/>
              <a:gd name="connsiteX147" fmla="*/ 4741475 w 11269336"/>
              <a:gd name="connsiteY147" fmla="*/ 2157998 h 2323145"/>
              <a:gd name="connsiteX148" fmla="*/ 4728247 w 11269336"/>
              <a:gd name="connsiteY148" fmla="*/ 2159526 h 2323145"/>
              <a:gd name="connsiteX149" fmla="*/ 4723263 w 11269336"/>
              <a:gd name="connsiteY149" fmla="*/ 2153742 h 2323145"/>
              <a:gd name="connsiteX150" fmla="*/ 4702453 w 11269336"/>
              <a:gd name="connsiteY150" fmla="*/ 2151586 h 2323145"/>
              <a:gd name="connsiteX151" fmla="*/ 4678455 w 11269336"/>
              <a:gd name="connsiteY151" fmla="*/ 2156131 h 2323145"/>
              <a:gd name="connsiteX152" fmla="*/ 4593061 w 11269336"/>
              <a:gd name="connsiteY152" fmla="*/ 2171597 h 2323145"/>
              <a:gd name="connsiteX153" fmla="*/ 4579902 w 11269336"/>
              <a:gd name="connsiteY153" fmla="*/ 2177927 h 2323145"/>
              <a:gd name="connsiteX154" fmla="*/ 4533444 w 11269336"/>
              <a:gd name="connsiteY154" fmla="*/ 2181200 h 2323145"/>
              <a:gd name="connsiteX155" fmla="*/ 4492832 w 11269336"/>
              <a:gd name="connsiteY155" fmla="*/ 2188033 h 2323145"/>
              <a:gd name="connsiteX156" fmla="*/ 4467257 w 11269336"/>
              <a:gd name="connsiteY156" fmla="*/ 2196121 h 2323145"/>
              <a:gd name="connsiteX157" fmla="*/ 4459937 w 11269336"/>
              <a:gd name="connsiteY157" fmla="*/ 2195182 h 2323145"/>
              <a:gd name="connsiteX158" fmla="*/ 4433312 w 11269336"/>
              <a:gd name="connsiteY158" fmla="*/ 2199004 h 2323145"/>
              <a:gd name="connsiteX159" fmla="*/ 4420601 w 11269336"/>
              <a:gd name="connsiteY159" fmla="*/ 2205158 h 2323145"/>
              <a:gd name="connsiteX160" fmla="*/ 4405765 w 11269336"/>
              <a:gd name="connsiteY160" fmla="*/ 2199902 h 2323145"/>
              <a:gd name="connsiteX161" fmla="*/ 4401354 w 11269336"/>
              <a:gd name="connsiteY161" fmla="*/ 2194745 h 2323145"/>
              <a:gd name="connsiteX162" fmla="*/ 4383151 w 11269336"/>
              <a:gd name="connsiteY162" fmla="*/ 2201140 h 2323145"/>
              <a:gd name="connsiteX163" fmla="*/ 4366646 w 11269336"/>
              <a:gd name="connsiteY163" fmla="*/ 2198564 h 2323145"/>
              <a:gd name="connsiteX164" fmla="*/ 4354009 w 11269336"/>
              <a:gd name="connsiteY164" fmla="*/ 2204984 h 2323145"/>
              <a:gd name="connsiteX165" fmla="*/ 4348284 w 11269336"/>
              <a:gd name="connsiteY165" fmla="*/ 2205270 h 2323145"/>
              <a:gd name="connsiteX166" fmla="*/ 4333906 w 11269336"/>
              <a:gd name="connsiteY166" fmla="*/ 2205251 h 2323145"/>
              <a:gd name="connsiteX167" fmla="*/ 4308819 w 11269336"/>
              <a:gd name="connsiteY167" fmla="*/ 2203822 h 2323145"/>
              <a:gd name="connsiteX168" fmla="*/ 4301210 w 11269336"/>
              <a:gd name="connsiteY168" fmla="*/ 2204456 h 2323145"/>
              <a:gd name="connsiteX169" fmla="*/ 4283095 w 11269336"/>
              <a:gd name="connsiteY169" fmla="*/ 2198177 h 2323145"/>
              <a:gd name="connsiteX170" fmla="*/ 4250119 w 11269336"/>
              <a:gd name="connsiteY170" fmla="*/ 2196342 h 2323145"/>
              <a:gd name="connsiteX171" fmla="*/ 4189203 w 11269336"/>
              <a:gd name="connsiteY171" fmla="*/ 2178994 h 2323145"/>
              <a:gd name="connsiteX172" fmla="*/ 4154035 w 11269336"/>
              <a:gd name="connsiteY172" fmla="*/ 2171950 h 2323145"/>
              <a:gd name="connsiteX173" fmla="*/ 4129569 w 11269336"/>
              <a:gd name="connsiteY173" fmla="*/ 2163850 h 2323145"/>
              <a:gd name="connsiteX174" fmla="*/ 4061250 w 11269336"/>
              <a:gd name="connsiteY174" fmla="*/ 2159236 h 2323145"/>
              <a:gd name="connsiteX175" fmla="*/ 3945480 w 11269336"/>
              <a:gd name="connsiteY175" fmla="*/ 2158279 h 2323145"/>
              <a:gd name="connsiteX176" fmla="*/ 3921468 w 11269336"/>
              <a:gd name="connsiteY176" fmla="*/ 2156588 h 2323145"/>
              <a:gd name="connsiteX177" fmla="*/ 3903348 w 11269336"/>
              <a:gd name="connsiteY177" fmla="*/ 2149220 h 2323145"/>
              <a:gd name="connsiteX178" fmla="*/ 3901342 w 11269336"/>
              <a:gd name="connsiteY178" fmla="*/ 2142355 h 2323145"/>
              <a:gd name="connsiteX179" fmla="*/ 3888539 w 11269336"/>
              <a:gd name="connsiteY179" fmla="*/ 2140476 h 2323145"/>
              <a:gd name="connsiteX180" fmla="*/ 3885662 w 11269336"/>
              <a:gd name="connsiteY180" fmla="*/ 2138740 h 2323145"/>
              <a:gd name="connsiteX181" fmla="*/ 3868627 w 11269336"/>
              <a:gd name="connsiteY181" fmla="*/ 2130023 h 2323145"/>
              <a:gd name="connsiteX182" fmla="*/ 3819177 w 11269336"/>
              <a:gd name="connsiteY182" fmla="*/ 2142111 h 2323145"/>
              <a:gd name="connsiteX183" fmla="*/ 3769100 w 11269336"/>
              <a:gd name="connsiteY183" fmla="*/ 2131731 h 2323145"/>
              <a:gd name="connsiteX184" fmla="*/ 3562752 w 11269336"/>
              <a:gd name="connsiteY184" fmla="*/ 2131785 h 2323145"/>
              <a:gd name="connsiteX185" fmla="*/ 3541402 w 11269336"/>
              <a:gd name="connsiteY185" fmla="*/ 2106821 h 2323145"/>
              <a:gd name="connsiteX186" fmla="*/ 3460591 w 11269336"/>
              <a:gd name="connsiteY186" fmla="*/ 2097951 h 2323145"/>
              <a:gd name="connsiteX187" fmla="*/ 3320348 w 11269336"/>
              <a:gd name="connsiteY187" fmla="*/ 2130191 h 2323145"/>
              <a:gd name="connsiteX188" fmla="*/ 3170922 w 11269336"/>
              <a:gd name="connsiteY188" fmla="*/ 2115957 h 2323145"/>
              <a:gd name="connsiteX189" fmla="*/ 3156256 w 11269336"/>
              <a:gd name="connsiteY189" fmla="*/ 2124773 h 2323145"/>
              <a:gd name="connsiteX190" fmla="*/ 3140298 w 11269336"/>
              <a:gd name="connsiteY190" fmla="*/ 2129182 h 2323145"/>
              <a:gd name="connsiteX191" fmla="*/ 3138514 w 11269336"/>
              <a:gd name="connsiteY191" fmla="*/ 2128069 h 2323145"/>
              <a:gd name="connsiteX192" fmla="*/ 3120467 w 11269336"/>
              <a:gd name="connsiteY192" fmla="*/ 2128281 h 2323145"/>
              <a:gd name="connsiteX193" fmla="*/ 3116175 w 11269336"/>
              <a:gd name="connsiteY193" fmla="*/ 2131633 h 2323145"/>
              <a:gd name="connsiteX194" fmla="*/ 3103685 w 11269336"/>
              <a:gd name="connsiteY194" fmla="*/ 2132814 h 2323145"/>
              <a:gd name="connsiteX195" fmla="*/ 3078794 w 11269336"/>
              <a:gd name="connsiteY195" fmla="*/ 2137935 h 2323145"/>
              <a:gd name="connsiteX196" fmla="*/ 3074407 w 11269336"/>
              <a:gd name="connsiteY196" fmla="*/ 2136274 h 2323145"/>
              <a:gd name="connsiteX197" fmla="*/ 3037285 w 11269336"/>
              <a:gd name="connsiteY197" fmla="*/ 2139919 h 2323145"/>
              <a:gd name="connsiteX198" fmla="*/ 3036901 w 11269336"/>
              <a:gd name="connsiteY198" fmla="*/ 2138726 h 2323145"/>
              <a:gd name="connsiteX199" fmla="*/ 3026996 w 11269336"/>
              <a:gd name="connsiteY199" fmla="*/ 2134322 h 2323145"/>
              <a:gd name="connsiteX200" fmla="*/ 3007772 w 11269336"/>
              <a:gd name="connsiteY200" fmla="*/ 2128742 h 2323145"/>
              <a:gd name="connsiteX201" fmla="*/ 2965030 w 11269336"/>
              <a:gd name="connsiteY201" fmla="*/ 2100494 h 2323145"/>
              <a:gd name="connsiteX202" fmla="*/ 2926342 w 11269336"/>
              <a:gd name="connsiteY202" fmla="*/ 2104155 h 2323145"/>
              <a:gd name="connsiteX203" fmla="*/ 2918608 w 11269336"/>
              <a:gd name="connsiteY203" fmla="*/ 2104215 h 2323145"/>
              <a:gd name="connsiteX204" fmla="*/ 2918475 w 11269336"/>
              <a:gd name="connsiteY204" fmla="*/ 2103937 h 2323145"/>
              <a:gd name="connsiteX205" fmla="*/ 2910360 w 11269336"/>
              <a:gd name="connsiteY205" fmla="*/ 2103444 h 2323145"/>
              <a:gd name="connsiteX206" fmla="*/ 2904507 w 11269336"/>
              <a:gd name="connsiteY206" fmla="*/ 2104326 h 2323145"/>
              <a:gd name="connsiteX207" fmla="*/ 2889503 w 11269336"/>
              <a:gd name="connsiteY207" fmla="*/ 2104443 h 2323145"/>
              <a:gd name="connsiteX208" fmla="*/ 2884480 w 11269336"/>
              <a:gd name="connsiteY208" fmla="*/ 2102626 h 2323145"/>
              <a:gd name="connsiteX209" fmla="*/ 2882689 w 11269336"/>
              <a:gd name="connsiteY209" fmla="*/ 2099228 h 2323145"/>
              <a:gd name="connsiteX210" fmla="*/ 2881291 w 11269336"/>
              <a:gd name="connsiteY210" fmla="*/ 2099618 h 2323145"/>
              <a:gd name="connsiteX211" fmla="*/ 2853979 w 11269336"/>
              <a:gd name="connsiteY211" fmla="*/ 2090388 h 2323145"/>
              <a:gd name="connsiteX212" fmla="*/ 2791790 w 11269336"/>
              <a:gd name="connsiteY212" fmla="*/ 2080332 h 2323145"/>
              <a:gd name="connsiteX213" fmla="*/ 2755844 w 11269336"/>
              <a:gd name="connsiteY213" fmla="*/ 2078874 h 2323145"/>
              <a:gd name="connsiteX214" fmla="*/ 2657742 w 11269336"/>
              <a:gd name="connsiteY214" fmla="*/ 2070179 h 2323145"/>
              <a:gd name="connsiteX215" fmla="*/ 2559549 w 11269336"/>
              <a:gd name="connsiteY215" fmla="*/ 2057873 h 2323145"/>
              <a:gd name="connsiteX216" fmla="*/ 2512054 w 11269336"/>
              <a:gd name="connsiteY216" fmla="*/ 2031671 h 2323145"/>
              <a:gd name="connsiteX217" fmla="*/ 2506437 w 11269336"/>
              <a:gd name="connsiteY217" fmla="*/ 2030918 h 2323145"/>
              <a:gd name="connsiteX218" fmla="*/ 2491752 w 11269336"/>
              <a:gd name="connsiteY218" fmla="*/ 2033906 h 2323145"/>
              <a:gd name="connsiteX219" fmla="*/ 2486338 w 11269336"/>
              <a:gd name="connsiteY219" fmla="*/ 2035862 h 2323145"/>
              <a:gd name="connsiteX220" fmla="*/ 2478186 w 11269336"/>
              <a:gd name="connsiteY220" fmla="*/ 2036953 h 2323145"/>
              <a:gd name="connsiteX221" fmla="*/ 2477950 w 11269336"/>
              <a:gd name="connsiteY221" fmla="*/ 2036715 h 2323145"/>
              <a:gd name="connsiteX222" fmla="*/ 2470381 w 11269336"/>
              <a:gd name="connsiteY222" fmla="*/ 2038256 h 2323145"/>
              <a:gd name="connsiteX223" fmla="*/ 2433781 w 11269336"/>
              <a:gd name="connsiteY223" fmla="*/ 2049140 h 2323145"/>
              <a:gd name="connsiteX224" fmla="*/ 2381172 w 11269336"/>
              <a:gd name="connsiteY224" fmla="*/ 2030645 h 2323145"/>
              <a:gd name="connsiteX225" fmla="*/ 2360198 w 11269336"/>
              <a:gd name="connsiteY225" fmla="*/ 2029059 h 2323145"/>
              <a:gd name="connsiteX226" fmla="*/ 2348815 w 11269336"/>
              <a:gd name="connsiteY226" fmla="*/ 2026798 h 2323145"/>
              <a:gd name="connsiteX227" fmla="*/ 2347988 w 11269336"/>
              <a:gd name="connsiteY227" fmla="*/ 2025745 h 2323145"/>
              <a:gd name="connsiteX228" fmla="*/ 2312920 w 11269336"/>
              <a:gd name="connsiteY228" fmla="*/ 2036311 h 2323145"/>
              <a:gd name="connsiteX229" fmla="*/ 2307986 w 11269336"/>
              <a:gd name="connsiteY229" fmla="*/ 2035583 h 2323145"/>
              <a:gd name="connsiteX230" fmla="*/ 2285481 w 11269336"/>
              <a:gd name="connsiteY230" fmla="*/ 2045197 h 2323145"/>
              <a:gd name="connsiteX231" fmla="*/ 2273666 w 11269336"/>
              <a:gd name="connsiteY231" fmla="*/ 2048710 h 2323145"/>
              <a:gd name="connsiteX232" fmla="*/ 2270719 w 11269336"/>
              <a:gd name="connsiteY232" fmla="*/ 2052702 h 2323145"/>
              <a:gd name="connsiteX233" fmla="*/ 2253080 w 11269336"/>
              <a:gd name="connsiteY233" fmla="*/ 2056363 h 2323145"/>
              <a:gd name="connsiteX234" fmla="*/ 2250906 w 11269336"/>
              <a:gd name="connsiteY234" fmla="*/ 2055654 h 2323145"/>
              <a:gd name="connsiteX235" fmla="*/ 2236905 w 11269336"/>
              <a:gd name="connsiteY235" fmla="*/ 2062882 h 2323145"/>
              <a:gd name="connsiteX236" fmla="*/ 2225830 w 11269336"/>
              <a:gd name="connsiteY236" fmla="*/ 2074027 h 2323145"/>
              <a:gd name="connsiteX237" fmla="*/ 2073776 w 11269336"/>
              <a:gd name="connsiteY237" fmla="*/ 2089244 h 2323145"/>
              <a:gd name="connsiteX238" fmla="*/ 1948256 w 11269336"/>
              <a:gd name="connsiteY238" fmla="*/ 2146616 h 2323145"/>
              <a:gd name="connsiteX239" fmla="*/ 1865582 w 11269336"/>
              <a:gd name="connsiteY239" fmla="*/ 2153738 h 2323145"/>
              <a:gd name="connsiteX240" fmla="*/ 1835210 w 11269336"/>
              <a:gd name="connsiteY240" fmla="*/ 2134244 h 2323145"/>
              <a:gd name="connsiteX241" fmla="*/ 1632661 w 11269336"/>
              <a:gd name="connsiteY241" fmla="*/ 2173882 h 2323145"/>
              <a:gd name="connsiteX242" fmla="*/ 1579590 w 11269336"/>
              <a:gd name="connsiteY242" fmla="*/ 2173680 h 2323145"/>
              <a:gd name="connsiteX243" fmla="*/ 1535601 w 11269336"/>
              <a:gd name="connsiteY243" fmla="*/ 2194590 h 2323145"/>
              <a:gd name="connsiteX244" fmla="*/ 1515594 w 11269336"/>
              <a:gd name="connsiteY244" fmla="*/ 2189622 h 2323145"/>
              <a:gd name="connsiteX245" fmla="*/ 1512113 w 11269336"/>
              <a:gd name="connsiteY245" fmla="*/ 2188534 h 2323145"/>
              <a:gd name="connsiteX246" fmla="*/ 1498838 w 11269336"/>
              <a:gd name="connsiteY246" fmla="*/ 2189213 h 2323145"/>
              <a:gd name="connsiteX247" fmla="*/ 1494279 w 11269336"/>
              <a:gd name="connsiteY247" fmla="*/ 2183112 h 2323145"/>
              <a:gd name="connsiteX248" fmla="*/ 1473714 w 11269336"/>
              <a:gd name="connsiteY248" fmla="*/ 2179625 h 2323145"/>
              <a:gd name="connsiteX249" fmla="*/ 1449503 w 11269336"/>
              <a:gd name="connsiteY249" fmla="*/ 2182633 h 2323145"/>
              <a:gd name="connsiteX250" fmla="*/ 1335495 w 11269336"/>
              <a:gd name="connsiteY250" fmla="*/ 2203940 h 2323145"/>
              <a:gd name="connsiteX251" fmla="*/ 1266687 w 11269336"/>
              <a:gd name="connsiteY251" fmla="*/ 2212688 h 2323145"/>
              <a:gd name="connsiteX252" fmla="*/ 1239614 w 11269336"/>
              <a:gd name="connsiteY252" fmla="*/ 2209727 h 2323145"/>
              <a:gd name="connsiteX253" fmla="*/ 1202436 w 11269336"/>
              <a:gd name="connsiteY253" fmla="*/ 2209817 h 2323145"/>
              <a:gd name="connsiteX254" fmla="*/ 1136097 w 11269336"/>
              <a:gd name="connsiteY254" fmla="*/ 2205112 h 2323145"/>
              <a:gd name="connsiteX255" fmla="*/ 1048229 w 11269336"/>
              <a:gd name="connsiteY255" fmla="*/ 2207249 h 2323145"/>
              <a:gd name="connsiteX256" fmla="*/ 988232 w 11269336"/>
              <a:gd name="connsiteY256" fmla="*/ 2235635 h 2323145"/>
              <a:gd name="connsiteX257" fmla="*/ 981959 w 11269336"/>
              <a:gd name="connsiteY257" fmla="*/ 2231607 h 2323145"/>
              <a:gd name="connsiteX258" fmla="*/ 938600 w 11269336"/>
              <a:gd name="connsiteY258" fmla="*/ 2238113 h 2323145"/>
              <a:gd name="connsiteX259" fmla="*/ 791788 w 11269336"/>
              <a:gd name="connsiteY259" fmla="*/ 2293224 h 2323145"/>
              <a:gd name="connsiteX260" fmla="*/ 706914 w 11269336"/>
              <a:gd name="connsiteY260" fmla="*/ 2305046 h 2323145"/>
              <a:gd name="connsiteX261" fmla="*/ 675971 w 11269336"/>
              <a:gd name="connsiteY261" fmla="*/ 2304030 h 2323145"/>
              <a:gd name="connsiteX262" fmla="*/ 624180 w 11269336"/>
              <a:gd name="connsiteY262" fmla="*/ 2302650 h 2323145"/>
              <a:gd name="connsiteX263" fmla="*/ 583453 w 11269336"/>
              <a:gd name="connsiteY263" fmla="*/ 2288788 h 2323145"/>
              <a:gd name="connsiteX264" fmla="*/ 540946 w 11269336"/>
              <a:gd name="connsiteY264" fmla="*/ 2292721 h 2323145"/>
              <a:gd name="connsiteX265" fmla="*/ 533680 w 11269336"/>
              <a:gd name="connsiteY265" fmla="*/ 2310233 h 2323145"/>
              <a:gd name="connsiteX266" fmla="*/ 487366 w 11269336"/>
              <a:gd name="connsiteY266" fmla="*/ 2309053 h 2323145"/>
              <a:gd name="connsiteX267" fmla="*/ 416820 w 11269336"/>
              <a:gd name="connsiteY267" fmla="*/ 2305443 h 2323145"/>
              <a:gd name="connsiteX268" fmla="*/ 376805 w 11269336"/>
              <a:gd name="connsiteY268" fmla="*/ 2307647 h 2323145"/>
              <a:gd name="connsiteX269" fmla="*/ 266777 w 11269336"/>
              <a:gd name="connsiteY269" fmla="*/ 2309012 h 2323145"/>
              <a:gd name="connsiteX270" fmla="*/ 156013 w 11269336"/>
              <a:gd name="connsiteY270" fmla="*/ 2306832 h 2323145"/>
              <a:gd name="connsiteX271" fmla="*/ 87258 w 11269336"/>
              <a:gd name="connsiteY271" fmla="*/ 2285511 h 2323145"/>
              <a:gd name="connsiteX272" fmla="*/ 23798 w 11269336"/>
              <a:gd name="connsiteY272" fmla="*/ 2281822 h 2323145"/>
              <a:gd name="connsiteX273" fmla="*/ 0 w 11269336"/>
              <a:gd name="connsiteY273" fmla="*/ 2285369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296127 w 11269336"/>
              <a:gd name="connsiteY139" fmla="*/ 2023208 h 2323145"/>
              <a:gd name="connsiteX140" fmla="*/ 5092476 w 11269336"/>
              <a:gd name="connsiteY140" fmla="*/ 2100737 h 2323145"/>
              <a:gd name="connsiteX141" fmla="*/ 5060738 w 11269336"/>
              <a:gd name="connsiteY141" fmla="*/ 2083274 h 2323145"/>
              <a:gd name="connsiteX142" fmla="*/ 4860988 w 11269336"/>
              <a:gd name="connsiteY142" fmla="*/ 2135698 h 2323145"/>
              <a:gd name="connsiteX143" fmla="*/ 4807902 w 11269336"/>
              <a:gd name="connsiteY143" fmla="*/ 2138894 h 2323145"/>
              <a:gd name="connsiteX144" fmla="*/ 4765388 w 11269336"/>
              <a:gd name="connsiteY144" fmla="*/ 2162525 h 2323145"/>
              <a:gd name="connsiteX145" fmla="*/ 4745033 w 11269336"/>
              <a:gd name="connsiteY145" fmla="*/ 2158859 h 2323145"/>
              <a:gd name="connsiteX146" fmla="*/ 4741475 w 11269336"/>
              <a:gd name="connsiteY146" fmla="*/ 2157998 h 2323145"/>
              <a:gd name="connsiteX147" fmla="*/ 4728247 w 11269336"/>
              <a:gd name="connsiteY147" fmla="*/ 2159526 h 2323145"/>
              <a:gd name="connsiteX148" fmla="*/ 4723263 w 11269336"/>
              <a:gd name="connsiteY148" fmla="*/ 2153742 h 2323145"/>
              <a:gd name="connsiteX149" fmla="*/ 4702453 w 11269336"/>
              <a:gd name="connsiteY149" fmla="*/ 2151586 h 2323145"/>
              <a:gd name="connsiteX150" fmla="*/ 4678455 w 11269336"/>
              <a:gd name="connsiteY150" fmla="*/ 2156131 h 2323145"/>
              <a:gd name="connsiteX151" fmla="*/ 4593061 w 11269336"/>
              <a:gd name="connsiteY151" fmla="*/ 2171597 h 2323145"/>
              <a:gd name="connsiteX152" fmla="*/ 4579902 w 11269336"/>
              <a:gd name="connsiteY152" fmla="*/ 2177927 h 2323145"/>
              <a:gd name="connsiteX153" fmla="*/ 4533444 w 11269336"/>
              <a:gd name="connsiteY153" fmla="*/ 2181200 h 2323145"/>
              <a:gd name="connsiteX154" fmla="*/ 4492832 w 11269336"/>
              <a:gd name="connsiteY154" fmla="*/ 2188033 h 2323145"/>
              <a:gd name="connsiteX155" fmla="*/ 4467257 w 11269336"/>
              <a:gd name="connsiteY155" fmla="*/ 2196121 h 2323145"/>
              <a:gd name="connsiteX156" fmla="*/ 4459937 w 11269336"/>
              <a:gd name="connsiteY156" fmla="*/ 2195182 h 2323145"/>
              <a:gd name="connsiteX157" fmla="*/ 4433312 w 11269336"/>
              <a:gd name="connsiteY157" fmla="*/ 2199004 h 2323145"/>
              <a:gd name="connsiteX158" fmla="*/ 4420601 w 11269336"/>
              <a:gd name="connsiteY158" fmla="*/ 2205158 h 2323145"/>
              <a:gd name="connsiteX159" fmla="*/ 4405765 w 11269336"/>
              <a:gd name="connsiteY159" fmla="*/ 2199902 h 2323145"/>
              <a:gd name="connsiteX160" fmla="*/ 4401354 w 11269336"/>
              <a:gd name="connsiteY160" fmla="*/ 2194745 h 2323145"/>
              <a:gd name="connsiteX161" fmla="*/ 4383151 w 11269336"/>
              <a:gd name="connsiteY161" fmla="*/ 2201140 h 2323145"/>
              <a:gd name="connsiteX162" fmla="*/ 4366646 w 11269336"/>
              <a:gd name="connsiteY162" fmla="*/ 2198564 h 2323145"/>
              <a:gd name="connsiteX163" fmla="*/ 4354009 w 11269336"/>
              <a:gd name="connsiteY163" fmla="*/ 2204984 h 2323145"/>
              <a:gd name="connsiteX164" fmla="*/ 4348284 w 11269336"/>
              <a:gd name="connsiteY164" fmla="*/ 2205270 h 2323145"/>
              <a:gd name="connsiteX165" fmla="*/ 4333906 w 11269336"/>
              <a:gd name="connsiteY165" fmla="*/ 2205251 h 2323145"/>
              <a:gd name="connsiteX166" fmla="*/ 4308819 w 11269336"/>
              <a:gd name="connsiteY166" fmla="*/ 2203822 h 2323145"/>
              <a:gd name="connsiteX167" fmla="*/ 4301210 w 11269336"/>
              <a:gd name="connsiteY167" fmla="*/ 2204456 h 2323145"/>
              <a:gd name="connsiteX168" fmla="*/ 4283095 w 11269336"/>
              <a:gd name="connsiteY168" fmla="*/ 2198177 h 2323145"/>
              <a:gd name="connsiteX169" fmla="*/ 4250119 w 11269336"/>
              <a:gd name="connsiteY169" fmla="*/ 2196342 h 2323145"/>
              <a:gd name="connsiteX170" fmla="*/ 4189203 w 11269336"/>
              <a:gd name="connsiteY170" fmla="*/ 2178994 h 2323145"/>
              <a:gd name="connsiteX171" fmla="*/ 4154035 w 11269336"/>
              <a:gd name="connsiteY171" fmla="*/ 2171950 h 2323145"/>
              <a:gd name="connsiteX172" fmla="*/ 4129569 w 11269336"/>
              <a:gd name="connsiteY172" fmla="*/ 2163850 h 2323145"/>
              <a:gd name="connsiteX173" fmla="*/ 4061250 w 11269336"/>
              <a:gd name="connsiteY173" fmla="*/ 2159236 h 2323145"/>
              <a:gd name="connsiteX174" fmla="*/ 3945480 w 11269336"/>
              <a:gd name="connsiteY174" fmla="*/ 2158279 h 2323145"/>
              <a:gd name="connsiteX175" fmla="*/ 3921468 w 11269336"/>
              <a:gd name="connsiteY175" fmla="*/ 2156588 h 2323145"/>
              <a:gd name="connsiteX176" fmla="*/ 3903348 w 11269336"/>
              <a:gd name="connsiteY176" fmla="*/ 2149220 h 2323145"/>
              <a:gd name="connsiteX177" fmla="*/ 3901342 w 11269336"/>
              <a:gd name="connsiteY177" fmla="*/ 2142355 h 2323145"/>
              <a:gd name="connsiteX178" fmla="*/ 3888539 w 11269336"/>
              <a:gd name="connsiteY178" fmla="*/ 2140476 h 2323145"/>
              <a:gd name="connsiteX179" fmla="*/ 3885662 w 11269336"/>
              <a:gd name="connsiteY179" fmla="*/ 2138740 h 2323145"/>
              <a:gd name="connsiteX180" fmla="*/ 3868627 w 11269336"/>
              <a:gd name="connsiteY180" fmla="*/ 2130023 h 2323145"/>
              <a:gd name="connsiteX181" fmla="*/ 3819177 w 11269336"/>
              <a:gd name="connsiteY181" fmla="*/ 2142111 h 2323145"/>
              <a:gd name="connsiteX182" fmla="*/ 3769100 w 11269336"/>
              <a:gd name="connsiteY182" fmla="*/ 2131731 h 2323145"/>
              <a:gd name="connsiteX183" fmla="*/ 3562752 w 11269336"/>
              <a:gd name="connsiteY183" fmla="*/ 2131785 h 2323145"/>
              <a:gd name="connsiteX184" fmla="*/ 3541402 w 11269336"/>
              <a:gd name="connsiteY184" fmla="*/ 2106821 h 2323145"/>
              <a:gd name="connsiteX185" fmla="*/ 3460591 w 11269336"/>
              <a:gd name="connsiteY185" fmla="*/ 2097951 h 2323145"/>
              <a:gd name="connsiteX186" fmla="*/ 3320348 w 11269336"/>
              <a:gd name="connsiteY186" fmla="*/ 2130191 h 2323145"/>
              <a:gd name="connsiteX187" fmla="*/ 3170922 w 11269336"/>
              <a:gd name="connsiteY187" fmla="*/ 2115957 h 2323145"/>
              <a:gd name="connsiteX188" fmla="*/ 3156256 w 11269336"/>
              <a:gd name="connsiteY188" fmla="*/ 2124773 h 2323145"/>
              <a:gd name="connsiteX189" fmla="*/ 3140298 w 11269336"/>
              <a:gd name="connsiteY189" fmla="*/ 2129182 h 2323145"/>
              <a:gd name="connsiteX190" fmla="*/ 3138514 w 11269336"/>
              <a:gd name="connsiteY190" fmla="*/ 2128069 h 2323145"/>
              <a:gd name="connsiteX191" fmla="*/ 3120467 w 11269336"/>
              <a:gd name="connsiteY191" fmla="*/ 2128281 h 2323145"/>
              <a:gd name="connsiteX192" fmla="*/ 3116175 w 11269336"/>
              <a:gd name="connsiteY192" fmla="*/ 2131633 h 2323145"/>
              <a:gd name="connsiteX193" fmla="*/ 3103685 w 11269336"/>
              <a:gd name="connsiteY193" fmla="*/ 2132814 h 2323145"/>
              <a:gd name="connsiteX194" fmla="*/ 3078794 w 11269336"/>
              <a:gd name="connsiteY194" fmla="*/ 2137935 h 2323145"/>
              <a:gd name="connsiteX195" fmla="*/ 3074407 w 11269336"/>
              <a:gd name="connsiteY195" fmla="*/ 2136274 h 2323145"/>
              <a:gd name="connsiteX196" fmla="*/ 3037285 w 11269336"/>
              <a:gd name="connsiteY196" fmla="*/ 2139919 h 2323145"/>
              <a:gd name="connsiteX197" fmla="*/ 3036901 w 11269336"/>
              <a:gd name="connsiteY197" fmla="*/ 2138726 h 2323145"/>
              <a:gd name="connsiteX198" fmla="*/ 3026996 w 11269336"/>
              <a:gd name="connsiteY198" fmla="*/ 2134322 h 2323145"/>
              <a:gd name="connsiteX199" fmla="*/ 3007772 w 11269336"/>
              <a:gd name="connsiteY199" fmla="*/ 2128742 h 2323145"/>
              <a:gd name="connsiteX200" fmla="*/ 2965030 w 11269336"/>
              <a:gd name="connsiteY200" fmla="*/ 2100494 h 2323145"/>
              <a:gd name="connsiteX201" fmla="*/ 2926342 w 11269336"/>
              <a:gd name="connsiteY201" fmla="*/ 2104155 h 2323145"/>
              <a:gd name="connsiteX202" fmla="*/ 2918608 w 11269336"/>
              <a:gd name="connsiteY202" fmla="*/ 2104215 h 2323145"/>
              <a:gd name="connsiteX203" fmla="*/ 2918475 w 11269336"/>
              <a:gd name="connsiteY203" fmla="*/ 2103937 h 2323145"/>
              <a:gd name="connsiteX204" fmla="*/ 2910360 w 11269336"/>
              <a:gd name="connsiteY204" fmla="*/ 2103444 h 2323145"/>
              <a:gd name="connsiteX205" fmla="*/ 2904507 w 11269336"/>
              <a:gd name="connsiteY205" fmla="*/ 2104326 h 2323145"/>
              <a:gd name="connsiteX206" fmla="*/ 2889503 w 11269336"/>
              <a:gd name="connsiteY206" fmla="*/ 2104443 h 2323145"/>
              <a:gd name="connsiteX207" fmla="*/ 2884480 w 11269336"/>
              <a:gd name="connsiteY207" fmla="*/ 2102626 h 2323145"/>
              <a:gd name="connsiteX208" fmla="*/ 2882689 w 11269336"/>
              <a:gd name="connsiteY208" fmla="*/ 2099228 h 2323145"/>
              <a:gd name="connsiteX209" fmla="*/ 2881291 w 11269336"/>
              <a:gd name="connsiteY209" fmla="*/ 2099618 h 2323145"/>
              <a:gd name="connsiteX210" fmla="*/ 2853979 w 11269336"/>
              <a:gd name="connsiteY210" fmla="*/ 2090388 h 2323145"/>
              <a:gd name="connsiteX211" fmla="*/ 2791790 w 11269336"/>
              <a:gd name="connsiteY211" fmla="*/ 2080332 h 2323145"/>
              <a:gd name="connsiteX212" fmla="*/ 2755844 w 11269336"/>
              <a:gd name="connsiteY212" fmla="*/ 2078874 h 2323145"/>
              <a:gd name="connsiteX213" fmla="*/ 2657742 w 11269336"/>
              <a:gd name="connsiteY213" fmla="*/ 2070179 h 2323145"/>
              <a:gd name="connsiteX214" fmla="*/ 2559549 w 11269336"/>
              <a:gd name="connsiteY214" fmla="*/ 2057873 h 2323145"/>
              <a:gd name="connsiteX215" fmla="*/ 2512054 w 11269336"/>
              <a:gd name="connsiteY215" fmla="*/ 2031671 h 2323145"/>
              <a:gd name="connsiteX216" fmla="*/ 2506437 w 11269336"/>
              <a:gd name="connsiteY216" fmla="*/ 2030918 h 2323145"/>
              <a:gd name="connsiteX217" fmla="*/ 2491752 w 11269336"/>
              <a:gd name="connsiteY217" fmla="*/ 2033906 h 2323145"/>
              <a:gd name="connsiteX218" fmla="*/ 2486338 w 11269336"/>
              <a:gd name="connsiteY218" fmla="*/ 2035862 h 2323145"/>
              <a:gd name="connsiteX219" fmla="*/ 2478186 w 11269336"/>
              <a:gd name="connsiteY219" fmla="*/ 2036953 h 2323145"/>
              <a:gd name="connsiteX220" fmla="*/ 2477950 w 11269336"/>
              <a:gd name="connsiteY220" fmla="*/ 2036715 h 2323145"/>
              <a:gd name="connsiteX221" fmla="*/ 2470381 w 11269336"/>
              <a:gd name="connsiteY221" fmla="*/ 2038256 h 2323145"/>
              <a:gd name="connsiteX222" fmla="*/ 2433781 w 11269336"/>
              <a:gd name="connsiteY222" fmla="*/ 2049140 h 2323145"/>
              <a:gd name="connsiteX223" fmla="*/ 2381172 w 11269336"/>
              <a:gd name="connsiteY223" fmla="*/ 2030645 h 2323145"/>
              <a:gd name="connsiteX224" fmla="*/ 2360198 w 11269336"/>
              <a:gd name="connsiteY224" fmla="*/ 2029059 h 2323145"/>
              <a:gd name="connsiteX225" fmla="*/ 2348815 w 11269336"/>
              <a:gd name="connsiteY225" fmla="*/ 2026798 h 2323145"/>
              <a:gd name="connsiteX226" fmla="*/ 2347988 w 11269336"/>
              <a:gd name="connsiteY226" fmla="*/ 2025745 h 2323145"/>
              <a:gd name="connsiteX227" fmla="*/ 2312920 w 11269336"/>
              <a:gd name="connsiteY227" fmla="*/ 2036311 h 2323145"/>
              <a:gd name="connsiteX228" fmla="*/ 2307986 w 11269336"/>
              <a:gd name="connsiteY228" fmla="*/ 2035583 h 2323145"/>
              <a:gd name="connsiteX229" fmla="*/ 2285481 w 11269336"/>
              <a:gd name="connsiteY229" fmla="*/ 2045197 h 2323145"/>
              <a:gd name="connsiteX230" fmla="*/ 2273666 w 11269336"/>
              <a:gd name="connsiteY230" fmla="*/ 2048710 h 2323145"/>
              <a:gd name="connsiteX231" fmla="*/ 2270719 w 11269336"/>
              <a:gd name="connsiteY231" fmla="*/ 2052702 h 2323145"/>
              <a:gd name="connsiteX232" fmla="*/ 2253080 w 11269336"/>
              <a:gd name="connsiteY232" fmla="*/ 2056363 h 2323145"/>
              <a:gd name="connsiteX233" fmla="*/ 2250906 w 11269336"/>
              <a:gd name="connsiteY233" fmla="*/ 2055654 h 2323145"/>
              <a:gd name="connsiteX234" fmla="*/ 2236905 w 11269336"/>
              <a:gd name="connsiteY234" fmla="*/ 2062882 h 2323145"/>
              <a:gd name="connsiteX235" fmla="*/ 2225830 w 11269336"/>
              <a:gd name="connsiteY235" fmla="*/ 2074027 h 2323145"/>
              <a:gd name="connsiteX236" fmla="*/ 2073776 w 11269336"/>
              <a:gd name="connsiteY236" fmla="*/ 2089244 h 2323145"/>
              <a:gd name="connsiteX237" fmla="*/ 1948256 w 11269336"/>
              <a:gd name="connsiteY237" fmla="*/ 2146616 h 2323145"/>
              <a:gd name="connsiteX238" fmla="*/ 1865582 w 11269336"/>
              <a:gd name="connsiteY238" fmla="*/ 2153738 h 2323145"/>
              <a:gd name="connsiteX239" fmla="*/ 1835210 w 11269336"/>
              <a:gd name="connsiteY239" fmla="*/ 2134244 h 2323145"/>
              <a:gd name="connsiteX240" fmla="*/ 1632661 w 11269336"/>
              <a:gd name="connsiteY240" fmla="*/ 2173882 h 2323145"/>
              <a:gd name="connsiteX241" fmla="*/ 1579590 w 11269336"/>
              <a:gd name="connsiteY241" fmla="*/ 2173680 h 2323145"/>
              <a:gd name="connsiteX242" fmla="*/ 1535601 w 11269336"/>
              <a:gd name="connsiteY242" fmla="*/ 2194590 h 2323145"/>
              <a:gd name="connsiteX243" fmla="*/ 1515594 w 11269336"/>
              <a:gd name="connsiteY243" fmla="*/ 2189622 h 2323145"/>
              <a:gd name="connsiteX244" fmla="*/ 1512113 w 11269336"/>
              <a:gd name="connsiteY244" fmla="*/ 2188534 h 2323145"/>
              <a:gd name="connsiteX245" fmla="*/ 1498838 w 11269336"/>
              <a:gd name="connsiteY245" fmla="*/ 2189213 h 2323145"/>
              <a:gd name="connsiteX246" fmla="*/ 1494279 w 11269336"/>
              <a:gd name="connsiteY246" fmla="*/ 2183112 h 2323145"/>
              <a:gd name="connsiteX247" fmla="*/ 1473714 w 11269336"/>
              <a:gd name="connsiteY247" fmla="*/ 2179625 h 2323145"/>
              <a:gd name="connsiteX248" fmla="*/ 1449503 w 11269336"/>
              <a:gd name="connsiteY248" fmla="*/ 2182633 h 2323145"/>
              <a:gd name="connsiteX249" fmla="*/ 1335495 w 11269336"/>
              <a:gd name="connsiteY249" fmla="*/ 2203940 h 2323145"/>
              <a:gd name="connsiteX250" fmla="*/ 1266687 w 11269336"/>
              <a:gd name="connsiteY250" fmla="*/ 2212688 h 2323145"/>
              <a:gd name="connsiteX251" fmla="*/ 1239614 w 11269336"/>
              <a:gd name="connsiteY251" fmla="*/ 2209727 h 2323145"/>
              <a:gd name="connsiteX252" fmla="*/ 1202436 w 11269336"/>
              <a:gd name="connsiteY252" fmla="*/ 2209817 h 2323145"/>
              <a:gd name="connsiteX253" fmla="*/ 1136097 w 11269336"/>
              <a:gd name="connsiteY253" fmla="*/ 2205112 h 2323145"/>
              <a:gd name="connsiteX254" fmla="*/ 1048229 w 11269336"/>
              <a:gd name="connsiteY254" fmla="*/ 2207249 h 2323145"/>
              <a:gd name="connsiteX255" fmla="*/ 988232 w 11269336"/>
              <a:gd name="connsiteY255" fmla="*/ 2235635 h 2323145"/>
              <a:gd name="connsiteX256" fmla="*/ 981959 w 11269336"/>
              <a:gd name="connsiteY256" fmla="*/ 2231607 h 2323145"/>
              <a:gd name="connsiteX257" fmla="*/ 938600 w 11269336"/>
              <a:gd name="connsiteY257" fmla="*/ 2238113 h 2323145"/>
              <a:gd name="connsiteX258" fmla="*/ 791788 w 11269336"/>
              <a:gd name="connsiteY258" fmla="*/ 2293224 h 2323145"/>
              <a:gd name="connsiteX259" fmla="*/ 706914 w 11269336"/>
              <a:gd name="connsiteY259" fmla="*/ 2305046 h 2323145"/>
              <a:gd name="connsiteX260" fmla="*/ 675971 w 11269336"/>
              <a:gd name="connsiteY260" fmla="*/ 2304030 h 2323145"/>
              <a:gd name="connsiteX261" fmla="*/ 624180 w 11269336"/>
              <a:gd name="connsiteY261" fmla="*/ 2302650 h 2323145"/>
              <a:gd name="connsiteX262" fmla="*/ 583453 w 11269336"/>
              <a:gd name="connsiteY262" fmla="*/ 2288788 h 2323145"/>
              <a:gd name="connsiteX263" fmla="*/ 540946 w 11269336"/>
              <a:gd name="connsiteY263" fmla="*/ 2292721 h 2323145"/>
              <a:gd name="connsiteX264" fmla="*/ 533680 w 11269336"/>
              <a:gd name="connsiteY264" fmla="*/ 2310233 h 2323145"/>
              <a:gd name="connsiteX265" fmla="*/ 487366 w 11269336"/>
              <a:gd name="connsiteY265" fmla="*/ 2309053 h 2323145"/>
              <a:gd name="connsiteX266" fmla="*/ 416820 w 11269336"/>
              <a:gd name="connsiteY266" fmla="*/ 2305443 h 2323145"/>
              <a:gd name="connsiteX267" fmla="*/ 376805 w 11269336"/>
              <a:gd name="connsiteY267" fmla="*/ 2307647 h 2323145"/>
              <a:gd name="connsiteX268" fmla="*/ 266777 w 11269336"/>
              <a:gd name="connsiteY268" fmla="*/ 2309012 h 2323145"/>
              <a:gd name="connsiteX269" fmla="*/ 156013 w 11269336"/>
              <a:gd name="connsiteY269" fmla="*/ 2306832 h 2323145"/>
              <a:gd name="connsiteX270" fmla="*/ 87258 w 11269336"/>
              <a:gd name="connsiteY270" fmla="*/ 2285511 h 2323145"/>
              <a:gd name="connsiteX271" fmla="*/ 23798 w 11269336"/>
              <a:gd name="connsiteY271" fmla="*/ 2281822 h 2323145"/>
              <a:gd name="connsiteX272" fmla="*/ 0 w 11269336"/>
              <a:gd name="connsiteY272" fmla="*/ 2285369 h 2323145"/>
              <a:gd name="connsiteX273" fmla="*/ 0 w 11269336"/>
              <a:gd name="connsiteY27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092476 w 11269336"/>
              <a:gd name="connsiteY139" fmla="*/ 2100737 h 2323145"/>
              <a:gd name="connsiteX140" fmla="*/ 5060738 w 11269336"/>
              <a:gd name="connsiteY140" fmla="*/ 208327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60738 w 11269336"/>
              <a:gd name="connsiteY140" fmla="*/ 208327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1048229 w 11269336"/>
              <a:gd name="connsiteY252" fmla="*/ 2207249 h 2323145"/>
              <a:gd name="connsiteX253" fmla="*/ 988232 w 11269336"/>
              <a:gd name="connsiteY253" fmla="*/ 2235635 h 2323145"/>
              <a:gd name="connsiteX254" fmla="*/ 981959 w 11269336"/>
              <a:gd name="connsiteY254" fmla="*/ 2231607 h 2323145"/>
              <a:gd name="connsiteX255" fmla="*/ 938600 w 11269336"/>
              <a:gd name="connsiteY255" fmla="*/ 2238113 h 2323145"/>
              <a:gd name="connsiteX256" fmla="*/ 791788 w 11269336"/>
              <a:gd name="connsiteY256" fmla="*/ 2293224 h 2323145"/>
              <a:gd name="connsiteX257" fmla="*/ 706914 w 11269336"/>
              <a:gd name="connsiteY257" fmla="*/ 2305046 h 2323145"/>
              <a:gd name="connsiteX258" fmla="*/ 675971 w 11269336"/>
              <a:gd name="connsiteY258" fmla="*/ 2304030 h 2323145"/>
              <a:gd name="connsiteX259" fmla="*/ 624180 w 11269336"/>
              <a:gd name="connsiteY259" fmla="*/ 2302650 h 2323145"/>
              <a:gd name="connsiteX260" fmla="*/ 583453 w 11269336"/>
              <a:gd name="connsiteY260" fmla="*/ 2288788 h 2323145"/>
              <a:gd name="connsiteX261" fmla="*/ 540946 w 11269336"/>
              <a:gd name="connsiteY261" fmla="*/ 2292721 h 2323145"/>
              <a:gd name="connsiteX262" fmla="*/ 533680 w 11269336"/>
              <a:gd name="connsiteY262" fmla="*/ 2310233 h 2323145"/>
              <a:gd name="connsiteX263" fmla="*/ 487366 w 11269336"/>
              <a:gd name="connsiteY263" fmla="*/ 2309053 h 2323145"/>
              <a:gd name="connsiteX264" fmla="*/ 416820 w 11269336"/>
              <a:gd name="connsiteY264" fmla="*/ 2305443 h 2323145"/>
              <a:gd name="connsiteX265" fmla="*/ 376805 w 11269336"/>
              <a:gd name="connsiteY265" fmla="*/ 2307647 h 2323145"/>
              <a:gd name="connsiteX266" fmla="*/ 266777 w 11269336"/>
              <a:gd name="connsiteY266" fmla="*/ 2309012 h 2323145"/>
              <a:gd name="connsiteX267" fmla="*/ 156013 w 11269336"/>
              <a:gd name="connsiteY267" fmla="*/ 2306832 h 2323145"/>
              <a:gd name="connsiteX268" fmla="*/ 87258 w 11269336"/>
              <a:gd name="connsiteY268" fmla="*/ 2285511 h 2323145"/>
              <a:gd name="connsiteX269" fmla="*/ 23798 w 11269336"/>
              <a:gd name="connsiteY269" fmla="*/ 2281822 h 2323145"/>
              <a:gd name="connsiteX270" fmla="*/ 0 w 11269336"/>
              <a:gd name="connsiteY270" fmla="*/ 2285369 h 2323145"/>
              <a:gd name="connsiteX271" fmla="*/ 0 w 11269336"/>
              <a:gd name="connsiteY27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1048229 w 11269336"/>
              <a:gd name="connsiteY252" fmla="*/ 2207249 h 2323145"/>
              <a:gd name="connsiteX253" fmla="*/ 988232 w 11269336"/>
              <a:gd name="connsiteY253" fmla="*/ 2235635 h 2323145"/>
              <a:gd name="connsiteX254" fmla="*/ 981959 w 11269336"/>
              <a:gd name="connsiteY254" fmla="*/ 2231607 h 2323145"/>
              <a:gd name="connsiteX255" fmla="*/ 938600 w 11269336"/>
              <a:gd name="connsiteY255" fmla="*/ 2238113 h 2323145"/>
              <a:gd name="connsiteX256" fmla="*/ 791788 w 11269336"/>
              <a:gd name="connsiteY256" fmla="*/ 2293224 h 2323145"/>
              <a:gd name="connsiteX257" fmla="*/ 706914 w 11269336"/>
              <a:gd name="connsiteY257" fmla="*/ 2305046 h 2323145"/>
              <a:gd name="connsiteX258" fmla="*/ 675971 w 11269336"/>
              <a:gd name="connsiteY258" fmla="*/ 2304030 h 2323145"/>
              <a:gd name="connsiteX259" fmla="*/ 624180 w 11269336"/>
              <a:gd name="connsiteY259" fmla="*/ 2302650 h 2323145"/>
              <a:gd name="connsiteX260" fmla="*/ 583453 w 11269336"/>
              <a:gd name="connsiteY260" fmla="*/ 2288788 h 2323145"/>
              <a:gd name="connsiteX261" fmla="*/ 540946 w 11269336"/>
              <a:gd name="connsiteY261" fmla="*/ 2292721 h 2323145"/>
              <a:gd name="connsiteX262" fmla="*/ 533680 w 11269336"/>
              <a:gd name="connsiteY262" fmla="*/ 2310233 h 2323145"/>
              <a:gd name="connsiteX263" fmla="*/ 487366 w 11269336"/>
              <a:gd name="connsiteY263" fmla="*/ 2309053 h 2323145"/>
              <a:gd name="connsiteX264" fmla="*/ 416820 w 11269336"/>
              <a:gd name="connsiteY264" fmla="*/ 2305443 h 2323145"/>
              <a:gd name="connsiteX265" fmla="*/ 376805 w 11269336"/>
              <a:gd name="connsiteY265" fmla="*/ 2307647 h 2323145"/>
              <a:gd name="connsiteX266" fmla="*/ 266777 w 11269336"/>
              <a:gd name="connsiteY266" fmla="*/ 2309012 h 2323145"/>
              <a:gd name="connsiteX267" fmla="*/ 156013 w 11269336"/>
              <a:gd name="connsiteY267" fmla="*/ 2306832 h 2323145"/>
              <a:gd name="connsiteX268" fmla="*/ 87258 w 11269336"/>
              <a:gd name="connsiteY268" fmla="*/ 2285511 h 2323145"/>
              <a:gd name="connsiteX269" fmla="*/ 23798 w 11269336"/>
              <a:gd name="connsiteY269" fmla="*/ 2281822 h 2323145"/>
              <a:gd name="connsiteX270" fmla="*/ 0 w 11269336"/>
              <a:gd name="connsiteY270" fmla="*/ 2285369 h 2323145"/>
              <a:gd name="connsiteX271" fmla="*/ 0 w 11269336"/>
              <a:gd name="connsiteY27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988232 w 11269336"/>
              <a:gd name="connsiteY252" fmla="*/ 2235635 h 2323145"/>
              <a:gd name="connsiteX253" fmla="*/ 981959 w 11269336"/>
              <a:gd name="connsiteY253" fmla="*/ 2231607 h 2323145"/>
              <a:gd name="connsiteX254" fmla="*/ 938600 w 11269336"/>
              <a:gd name="connsiteY254" fmla="*/ 2238113 h 2323145"/>
              <a:gd name="connsiteX255" fmla="*/ 791788 w 11269336"/>
              <a:gd name="connsiteY255" fmla="*/ 2293224 h 2323145"/>
              <a:gd name="connsiteX256" fmla="*/ 706914 w 11269336"/>
              <a:gd name="connsiteY256" fmla="*/ 2305046 h 2323145"/>
              <a:gd name="connsiteX257" fmla="*/ 675971 w 11269336"/>
              <a:gd name="connsiteY257" fmla="*/ 2304030 h 2323145"/>
              <a:gd name="connsiteX258" fmla="*/ 624180 w 11269336"/>
              <a:gd name="connsiteY258" fmla="*/ 2302650 h 2323145"/>
              <a:gd name="connsiteX259" fmla="*/ 583453 w 11269336"/>
              <a:gd name="connsiteY259" fmla="*/ 2288788 h 2323145"/>
              <a:gd name="connsiteX260" fmla="*/ 540946 w 11269336"/>
              <a:gd name="connsiteY260" fmla="*/ 2292721 h 2323145"/>
              <a:gd name="connsiteX261" fmla="*/ 533680 w 11269336"/>
              <a:gd name="connsiteY261" fmla="*/ 2310233 h 2323145"/>
              <a:gd name="connsiteX262" fmla="*/ 487366 w 11269336"/>
              <a:gd name="connsiteY262" fmla="*/ 2309053 h 2323145"/>
              <a:gd name="connsiteX263" fmla="*/ 416820 w 11269336"/>
              <a:gd name="connsiteY263" fmla="*/ 2305443 h 2323145"/>
              <a:gd name="connsiteX264" fmla="*/ 376805 w 11269336"/>
              <a:gd name="connsiteY264" fmla="*/ 2307647 h 2323145"/>
              <a:gd name="connsiteX265" fmla="*/ 266777 w 11269336"/>
              <a:gd name="connsiteY265" fmla="*/ 2309012 h 2323145"/>
              <a:gd name="connsiteX266" fmla="*/ 156013 w 11269336"/>
              <a:gd name="connsiteY266" fmla="*/ 2306832 h 2323145"/>
              <a:gd name="connsiteX267" fmla="*/ 87258 w 11269336"/>
              <a:gd name="connsiteY267" fmla="*/ 2285511 h 2323145"/>
              <a:gd name="connsiteX268" fmla="*/ 23798 w 11269336"/>
              <a:gd name="connsiteY268" fmla="*/ 2281822 h 2323145"/>
              <a:gd name="connsiteX269" fmla="*/ 0 w 11269336"/>
              <a:gd name="connsiteY269" fmla="*/ 2285369 h 2323145"/>
              <a:gd name="connsiteX270" fmla="*/ 0 w 11269336"/>
              <a:gd name="connsiteY270"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266687 w 11269336"/>
              <a:gd name="connsiteY247" fmla="*/ 2212688 h 2323145"/>
              <a:gd name="connsiteX248" fmla="*/ 1239614 w 11269336"/>
              <a:gd name="connsiteY248" fmla="*/ 2209727 h 2323145"/>
              <a:gd name="connsiteX249" fmla="*/ 1202436 w 11269336"/>
              <a:gd name="connsiteY249" fmla="*/ 2209817 h 2323145"/>
              <a:gd name="connsiteX250" fmla="*/ 1136097 w 11269336"/>
              <a:gd name="connsiteY250" fmla="*/ 2205112 h 2323145"/>
              <a:gd name="connsiteX251" fmla="*/ 988232 w 11269336"/>
              <a:gd name="connsiteY251" fmla="*/ 2235635 h 2323145"/>
              <a:gd name="connsiteX252" fmla="*/ 981959 w 11269336"/>
              <a:gd name="connsiteY252" fmla="*/ 2231607 h 2323145"/>
              <a:gd name="connsiteX253" fmla="*/ 938600 w 11269336"/>
              <a:gd name="connsiteY253" fmla="*/ 2238113 h 2323145"/>
              <a:gd name="connsiteX254" fmla="*/ 791788 w 11269336"/>
              <a:gd name="connsiteY254" fmla="*/ 2293224 h 2323145"/>
              <a:gd name="connsiteX255" fmla="*/ 706914 w 11269336"/>
              <a:gd name="connsiteY255" fmla="*/ 2305046 h 2323145"/>
              <a:gd name="connsiteX256" fmla="*/ 675971 w 11269336"/>
              <a:gd name="connsiteY256" fmla="*/ 2304030 h 2323145"/>
              <a:gd name="connsiteX257" fmla="*/ 624180 w 11269336"/>
              <a:gd name="connsiteY257" fmla="*/ 2302650 h 2323145"/>
              <a:gd name="connsiteX258" fmla="*/ 583453 w 11269336"/>
              <a:gd name="connsiteY258" fmla="*/ 2288788 h 2323145"/>
              <a:gd name="connsiteX259" fmla="*/ 540946 w 11269336"/>
              <a:gd name="connsiteY259" fmla="*/ 2292721 h 2323145"/>
              <a:gd name="connsiteX260" fmla="*/ 533680 w 11269336"/>
              <a:gd name="connsiteY260" fmla="*/ 2310233 h 2323145"/>
              <a:gd name="connsiteX261" fmla="*/ 487366 w 11269336"/>
              <a:gd name="connsiteY261" fmla="*/ 2309053 h 2323145"/>
              <a:gd name="connsiteX262" fmla="*/ 416820 w 11269336"/>
              <a:gd name="connsiteY262" fmla="*/ 2305443 h 2323145"/>
              <a:gd name="connsiteX263" fmla="*/ 376805 w 11269336"/>
              <a:gd name="connsiteY263" fmla="*/ 2307647 h 2323145"/>
              <a:gd name="connsiteX264" fmla="*/ 266777 w 11269336"/>
              <a:gd name="connsiteY264" fmla="*/ 2309012 h 2323145"/>
              <a:gd name="connsiteX265" fmla="*/ 156013 w 11269336"/>
              <a:gd name="connsiteY265" fmla="*/ 2306832 h 2323145"/>
              <a:gd name="connsiteX266" fmla="*/ 87258 w 11269336"/>
              <a:gd name="connsiteY266" fmla="*/ 2285511 h 2323145"/>
              <a:gd name="connsiteX267" fmla="*/ 23798 w 11269336"/>
              <a:gd name="connsiteY267" fmla="*/ 2281822 h 2323145"/>
              <a:gd name="connsiteX268" fmla="*/ 0 w 11269336"/>
              <a:gd name="connsiteY268" fmla="*/ 2285369 h 2323145"/>
              <a:gd name="connsiteX269" fmla="*/ 0 w 11269336"/>
              <a:gd name="connsiteY269"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197391 w 11269336"/>
              <a:gd name="connsiteY54" fmla="*/ 1107746 h 2323145"/>
              <a:gd name="connsiteX55" fmla="*/ 8081474 w 11269336"/>
              <a:gd name="connsiteY55" fmla="*/ 1130125 h 2323145"/>
              <a:gd name="connsiteX56" fmla="*/ 8053585 w 11269336"/>
              <a:gd name="connsiteY56" fmla="*/ 1129169 h 2323145"/>
              <a:gd name="connsiteX57" fmla="*/ 8038422 w 11269336"/>
              <a:gd name="connsiteY57" fmla="*/ 1119092 h 2323145"/>
              <a:gd name="connsiteX58" fmla="*/ 8029450 w 11269336"/>
              <a:gd name="connsiteY58" fmla="*/ 1125592 h 2323145"/>
              <a:gd name="connsiteX59" fmla="*/ 7959552 w 11269336"/>
              <a:gd name="connsiteY59" fmla="*/ 1140188 h 2323145"/>
              <a:gd name="connsiteX60" fmla="*/ 7914188 w 11269336"/>
              <a:gd name="connsiteY60" fmla="*/ 1150862 h 2323145"/>
              <a:gd name="connsiteX61" fmla="*/ 7914918 w 11269336"/>
              <a:gd name="connsiteY61" fmla="*/ 1168758 h 2323145"/>
              <a:gd name="connsiteX62" fmla="*/ 7875510 w 11269336"/>
              <a:gd name="connsiteY62" fmla="*/ 1183153 h 2323145"/>
              <a:gd name="connsiteX63" fmla="*/ 7829932 w 11269336"/>
              <a:gd name="connsiteY63" fmla="*/ 1180782 h 2323145"/>
              <a:gd name="connsiteX64" fmla="*/ 7779182 w 11269336"/>
              <a:gd name="connsiteY64" fmla="*/ 1192665 h 2323145"/>
              <a:gd name="connsiteX65" fmla="*/ 7748774 w 11269336"/>
              <a:gd name="connsiteY65" fmla="*/ 1199586 h 2323145"/>
              <a:gd name="connsiteX66" fmla="*/ 7671846 w 11269336"/>
              <a:gd name="connsiteY66" fmla="*/ 1231966 h 2323145"/>
              <a:gd name="connsiteX67" fmla="*/ 7554146 w 11269336"/>
              <a:gd name="connsiteY67" fmla="*/ 1319748 h 2323145"/>
              <a:gd name="connsiteX68" fmla="*/ 7515052 w 11269336"/>
              <a:gd name="connsiteY68" fmla="*/ 1336718 h 2323145"/>
              <a:gd name="connsiteX69" fmla="*/ 7507193 w 11269336"/>
              <a:gd name="connsiteY69" fmla="*/ 1334617 h 2323145"/>
              <a:gd name="connsiteX70" fmla="*/ 7461694 w 11269336"/>
              <a:gd name="connsiteY70" fmla="*/ 1375866 h 2323145"/>
              <a:gd name="connsiteX71" fmla="*/ 7377571 w 11269336"/>
              <a:gd name="connsiteY71" fmla="*/ 1400128 h 2323145"/>
              <a:gd name="connsiteX72" fmla="*/ 7311261 w 11269336"/>
              <a:gd name="connsiteY72" fmla="*/ 1412652 h 2323145"/>
              <a:gd name="connsiteX73" fmla="*/ 7275307 w 11269336"/>
              <a:gd name="connsiteY73" fmla="*/ 1422171 h 2323145"/>
              <a:gd name="connsiteX74" fmla="*/ 7247783 w 11269336"/>
              <a:gd name="connsiteY74" fmla="*/ 1426330 h 2323145"/>
              <a:gd name="connsiteX75" fmla="*/ 7185047 w 11269336"/>
              <a:gd name="connsiteY75" fmla="*/ 1451812 h 2323145"/>
              <a:gd name="connsiteX76" fmla="*/ 7084117 w 11269336"/>
              <a:gd name="connsiteY76" fmla="*/ 1500281 h 2323145"/>
              <a:gd name="connsiteX77" fmla="*/ 7062011 w 11269336"/>
              <a:gd name="connsiteY77" fmla="*/ 1509183 h 2323145"/>
              <a:gd name="connsiteX78" fmla="*/ 7040555 w 11269336"/>
              <a:gd name="connsiteY78" fmla="*/ 1511207 h 2323145"/>
              <a:gd name="connsiteX79" fmla="*/ 7033438 w 11269336"/>
              <a:gd name="connsiteY79" fmla="*/ 1506772 h 2323145"/>
              <a:gd name="connsiteX80" fmla="*/ 7020886 w 11269336"/>
              <a:gd name="connsiteY80" fmla="*/ 1510764 h 2323145"/>
              <a:gd name="connsiteX81" fmla="*/ 7017033 w 11269336"/>
              <a:gd name="connsiteY81" fmla="*/ 1510650 h 2323145"/>
              <a:gd name="connsiteX82" fmla="*/ 6995460 w 11269336"/>
              <a:gd name="connsiteY82" fmla="*/ 1511173 h 2323145"/>
              <a:gd name="connsiteX83" fmla="*/ 6962144 w 11269336"/>
              <a:gd name="connsiteY83" fmla="*/ 1541508 h 2323145"/>
              <a:gd name="connsiteX84" fmla="*/ 6910674 w 11269336"/>
              <a:gd name="connsiteY84" fmla="*/ 1554793 h 2323145"/>
              <a:gd name="connsiteX85" fmla="*/ 6732152 w 11269336"/>
              <a:gd name="connsiteY85" fmla="*/ 1642538 h 2323145"/>
              <a:gd name="connsiteX86" fmla="*/ 6694106 w 11269336"/>
              <a:gd name="connsiteY86" fmla="*/ 1632377 h 2323145"/>
              <a:gd name="connsiteX87" fmla="*/ 6617223 w 11269336"/>
              <a:gd name="connsiteY87" fmla="*/ 1659889 h 2323145"/>
              <a:gd name="connsiteX88" fmla="*/ 6521138 w 11269336"/>
              <a:gd name="connsiteY88" fmla="*/ 1744340 h 2323145"/>
              <a:gd name="connsiteX89" fmla="*/ 6380677 w 11269336"/>
              <a:gd name="connsiteY89" fmla="*/ 1796883 h 2323145"/>
              <a:gd name="connsiteX90" fmla="*/ 6374897 w 11269336"/>
              <a:gd name="connsiteY90" fmla="*/ 1809910 h 2323145"/>
              <a:gd name="connsiteX91" fmla="*/ 6364545 w 11269336"/>
              <a:gd name="connsiteY91" fmla="*/ 1820090 h 2323145"/>
              <a:gd name="connsiteX92" fmla="*/ 6362126 w 11269336"/>
              <a:gd name="connsiteY92" fmla="*/ 1819991 h 2323145"/>
              <a:gd name="connsiteX93" fmla="*/ 6346673 w 11269336"/>
              <a:gd name="connsiteY93" fmla="*/ 1827824 h 2323145"/>
              <a:gd name="connsiteX94" fmla="*/ 6345588 w 11269336"/>
              <a:gd name="connsiteY94" fmla="*/ 1832232 h 2323145"/>
              <a:gd name="connsiteX95" fmla="*/ 6335708 w 11269336"/>
              <a:gd name="connsiteY95" fmla="*/ 1838451 h 2323145"/>
              <a:gd name="connsiteX96" fmla="*/ 6318182 w 11269336"/>
              <a:gd name="connsiteY96" fmla="*/ 1852975 h 2323145"/>
              <a:gd name="connsiteX97" fmla="*/ 6313084 w 11269336"/>
              <a:gd name="connsiteY97" fmla="*/ 1853561 h 2323145"/>
              <a:gd name="connsiteX98" fmla="*/ 6283816 w 11269336"/>
              <a:gd name="connsiteY98" fmla="*/ 1872148 h 2323145"/>
              <a:gd name="connsiteX99" fmla="*/ 6282550 w 11269336"/>
              <a:gd name="connsiteY99" fmla="*/ 1871392 h 2323145"/>
              <a:gd name="connsiteX100" fmla="*/ 6270527 w 11269336"/>
              <a:gd name="connsiteY100" fmla="*/ 1872208 h 2323145"/>
              <a:gd name="connsiteX101" fmla="*/ 6249518 w 11269336"/>
              <a:gd name="connsiteY101" fmla="*/ 1876079 h 2323145"/>
              <a:gd name="connsiteX102" fmla="*/ 6190386 w 11269336"/>
              <a:gd name="connsiteY102" fmla="*/ 1872478 h 2323145"/>
              <a:gd name="connsiteX103" fmla="*/ 6159777 w 11269336"/>
              <a:gd name="connsiteY103" fmla="*/ 1891745 h 2323145"/>
              <a:gd name="connsiteX104" fmla="*/ 6153131 w 11269336"/>
              <a:gd name="connsiteY104" fmla="*/ 1895079 h 2323145"/>
              <a:gd name="connsiteX105" fmla="*/ 6152798 w 11269336"/>
              <a:gd name="connsiteY105" fmla="*/ 1894920 h 2323145"/>
              <a:gd name="connsiteX106" fmla="*/ 6145388 w 11269336"/>
              <a:gd name="connsiteY106" fmla="*/ 1897990 h 2323145"/>
              <a:gd name="connsiteX107" fmla="*/ 6141014 w 11269336"/>
              <a:gd name="connsiteY107" fmla="*/ 1901155 h 2323145"/>
              <a:gd name="connsiteX108" fmla="*/ 6128122 w 11269336"/>
              <a:gd name="connsiteY108" fmla="*/ 1907623 h 2323145"/>
              <a:gd name="connsiteX109" fmla="*/ 6122351 w 11269336"/>
              <a:gd name="connsiteY109" fmla="*/ 1908359 h 2323145"/>
              <a:gd name="connsiteX110" fmla="*/ 6064750 w 11269336"/>
              <a:gd name="connsiteY110" fmla="*/ 1896394 h 2323145"/>
              <a:gd name="connsiteX111" fmla="*/ 5964230 w 11269336"/>
              <a:gd name="connsiteY111" fmla="*/ 1910038 h 2323145"/>
              <a:gd name="connsiteX112" fmla="*/ 5865399 w 11269336"/>
              <a:gd name="connsiteY112" fmla="*/ 1926966 h 2323145"/>
              <a:gd name="connsiteX113" fmla="*/ 5829951 w 11269336"/>
              <a:gd name="connsiteY113" fmla="*/ 1934755 h 2323145"/>
              <a:gd name="connsiteX114" fmla="*/ 5765285 w 11269336"/>
              <a:gd name="connsiteY114" fmla="*/ 1941322 h 2323145"/>
              <a:gd name="connsiteX115" fmla="*/ 5734750 w 11269336"/>
              <a:gd name="connsiteY115" fmla="*/ 1939793 h 2323145"/>
              <a:gd name="connsiteX116" fmla="*/ 5733569 w 11269336"/>
              <a:gd name="connsiteY116" fmla="*/ 1940505 h 2323145"/>
              <a:gd name="connsiteX117" fmla="*/ 5730329 w 11269336"/>
              <a:gd name="connsiteY117" fmla="*/ 1937845 h 2323145"/>
              <a:gd name="connsiteX118" fmla="*/ 5724661 w 11269336"/>
              <a:gd name="connsiteY118" fmla="*/ 1937455 h 2323145"/>
              <a:gd name="connsiteX119" fmla="*/ 5710186 w 11269336"/>
              <a:gd name="connsiteY119" fmla="*/ 1941370 h 2323145"/>
              <a:gd name="connsiteX120" fmla="*/ 5704910 w 11269336"/>
              <a:gd name="connsiteY120" fmla="*/ 1943663 h 2323145"/>
              <a:gd name="connsiteX121" fmla="*/ 5696836 w 11269336"/>
              <a:gd name="connsiteY121" fmla="*/ 1945271 h 2323145"/>
              <a:gd name="connsiteX122" fmla="*/ 5696583 w 11269336"/>
              <a:gd name="connsiteY122" fmla="*/ 1945050 h 2323145"/>
              <a:gd name="connsiteX123" fmla="*/ 5689123 w 11269336"/>
              <a:gd name="connsiteY123" fmla="*/ 1947067 h 2323145"/>
              <a:gd name="connsiteX124" fmla="*/ 5653291 w 11269336"/>
              <a:gd name="connsiteY124" fmla="*/ 1960245 h 2323145"/>
              <a:gd name="connsiteX125" fmla="*/ 5599385 w 11269336"/>
              <a:gd name="connsiteY125" fmla="*/ 1945198 h 2323145"/>
              <a:gd name="connsiteX126" fmla="*/ 5578300 w 11269336"/>
              <a:gd name="connsiteY126" fmla="*/ 1944963 h 2323145"/>
              <a:gd name="connsiteX127" fmla="*/ 5566758 w 11269336"/>
              <a:gd name="connsiteY127" fmla="*/ 1943441 h 2323145"/>
              <a:gd name="connsiteX128" fmla="*/ 5565857 w 11269336"/>
              <a:gd name="connsiteY128" fmla="*/ 1942445 h 2323145"/>
              <a:gd name="connsiteX129" fmla="*/ 5531534 w 11269336"/>
              <a:gd name="connsiteY129" fmla="*/ 1955208 h 2323145"/>
              <a:gd name="connsiteX130" fmla="*/ 5526552 w 11269336"/>
              <a:gd name="connsiteY130" fmla="*/ 1954799 h 2323145"/>
              <a:gd name="connsiteX131" fmla="*/ 5504723 w 11269336"/>
              <a:gd name="connsiteY131" fmla="*/ 1965811 h 2323145"/>
              <a:gd name="connsiteX132" fmla="*/ 5493156 w 11269336"/>
              <a:gd name="connsiteY132" fmla="*/ 1970063 h 2323145"/>
              <a:gd name="connsiteX133" fmla="*/ 5490486 w 11269336"/>
              <a:gd name="connsiteY133" fmla="*/ 1974227 h 2323145"/>
              <a:gd name="connsiteX134" fmla="*/ 5473107 w 11269336"/>
              <a:gd name="connsiteY134" fmla="*/ 1979001 h 2323145"/>
              <a:gd name="connsiteX135" fmla="*/ 5470885 w 11269336"/>
              <a:gd name="connsiteY135" fmla="*/ 1978432 h 2323145"/>
              <a:gd name="connsiteX136" fmla="*/ 5457393 w 11269336"/>
              <a:gd name="connsiteY136" fmla="*/ 1986525 h 2323145"/>
              <a:gd name="connsiteX137" fmla="*/ 5447102 w 11269336"/>
              <a:gd name="connsiteY137" fmla="*/ 1998329 h 2323145"/>
              <a:gd name="connsiteX138" fmla="*/ 5159151 w 11269336"/>
              <a:gd name="connsiteY138" fmla="*/ 2029640 h 2323145"/>
              <a:gd name="connsiteX139" fmla="*/ 5041688 w 11269336"/>
              <a:gd name="connsiteY139" fmla="*/ 2022334 h 2323145"/>
              <a:gd name="connsiteX140" fmla="*/ 4860988 w 11269336"/>
              <a:gd name="connsiteY140" fmla="*/ 2135698 h 2323145"/>
              <a:gd name="connsiteX141" fmla="*/ 4807902 w 11269336"/>
              <a:gd name="connsiteY141" fmla="*/ 2138894 h 2323145"/>
              <a:gd name="connsiteX142" fmla="*/ 4765388 w 11269336"/>
              <a:gd name="connsiteY142" fmla="*/ 2162525 h 2323145"/>
              <a:gd name="connsiteX143" fmla="*/ 4745033 w 11269336"/>
              <a:gd name="connsiteY143" fmla="*/ 2158859 h 2323145"/>
              <a:gd name="connsiteX144" fmla="*/ 4741475 w 11269336"/>
              <a:gd name="connsiteY144" fmla="*/ 2157998 h 2323145"/>
              <a:gd name="connsiteX145" fmla="*/ 4728247 w 11269336"/>
              <a:gd name="connsiteY145" fmla="*/ 2159526 h 2323145"/>
              <a:gd name="connsiteX146" fmla="*/ 4723263 w 11269336"/>
              <a:gd name="connsiteY146" fmla="*/ 2153742 h 2323145"/>
              <a:gd name="connsiteX147" fmla="*/ 4702453 w 11269336"/>
              <a:gd name="connsiteY147" fmla="*/ 2151586 h 2323145"/>
              <a:gd name="connsiteX148" fmla="*/ 4678455 w 11269336"/>
              <a:gd name="connsiteY148" fmla="*/ 2156131 h 2323145"/>
              <a:gd name="connsiteX149" fmla="*/ 4593061 w 11269336"/>
              <a:gd name="connsiteY149" fmla="*/ 2171597 h 2323145"/>
              <a:gd name="connsiteX150" fmla="*/ 4579902 w 11269336"/>
              <a:gd name="connsiteY150" fmla="*/ 2177927 h 2323145"/>
              <a:gd name="connsiteX151" fmla="*/ 4533444 w 11269336"/>
              <a:gd name="connsiteY151" fmla="*/ 2181200 h 2323145"/>
              <a:gd name="connsiteX152" fmla="*/ 4492832 w 11269336"/>
              <a:gd name="connsiteY152" fmla="*/ 2188033 h 2323145"/>
              <a:gd name="connsiteX153" fmla="*/ 4467257 w 11269336"/>
              <a:gd name="connsiteY153" fmla="*/ 2196121 h 2323145"/>
              <a:gd name="connsiteX154" fmla="*/ 4459937 w 11269336"/>
              <a:gd name="connsiteY154" fmla="*/ 2195182 h 2323145"/>
              <a:gd name="connsiteX155" fmla="*/ 4433312 w 11269336"/>
              <a:gd name="connsiteY155" fmla="*/ 2199004 h 2323145"/>
              <a:gd name="connsiteX156" fmla="*/ 4420601 w 11269336"/>
              <a:gd name="connsiteY156" fmla="*/ 2205158 h 2323145"/>
              <a:gd name="connsiteX157" fmla="*/ 4405765 w 11269336"/>
              <a:gd name="connsiteY157" fmla="*/ 2199902 h 2323145"/>
              <a:gd name="connsiteX158" fmla="*/ 4401354 w 11269336"/>
              <a:gd name="connsiteY158" fmla="*/ 2194745 h 2323145"/>
              <a:gd name="connsiteX159" fmla="*/ 4383151 w 11269336"/>
              <a:gd name="connsiteY159" fmla="*/ 2201140 h 2323145"/>
              <a:gd name="connsiteX160" fmla="*/ 4366646 w 11269336"/>
              <a:gd name="connsiteY160" fmla="*/ 2198564 h 2323145"/>
              <a:gd name="connsiteX161" fmla="*/ 4354009 w 11269336"/>
              <a:gd name="connsiteY161" fmla="*/ 2204984 h 2323145"/>
              <a:gd name="connsiteX162" fmla="*/ 4348284 w 11269336"/>
              <a:gd name="connsiteY162" fmla="*/ 2205270 h 2323145"/>
              <a:gd name="connsiteX163" fmla="*/ 4333906 w 11269336"/>
              <a:gd name="connsiteY163" fmla="*/ 2205251 h 2323145"/>
              <a:gd name="connsiteX164" fmla="*/ 4308819 w 11269336"/>
              <a:gd name="connsiteY164" fmla="*/ 2203822 h 2323145"/>
              <a:gd name="connsiteX165" fmla="*/ 4301210 w 11269336"/>
              <a:gd name="connsiteY165" fmla="*/ 2204456 h 2323145"/>
              <a:gd name="connsiteX166" fmla="*/ 4283095 w 11269336"/>
              <a:gd name="connsiteY166" fmla="*/ 2198177 h 2323145"/>
              <a:gd name="connsiteX167" fmla="*/ 4250119 w 11269336"/>
              <a:gd name="connsiteY167" fmla="*/ 2196342 h 2323145"/>
              <a:gd name="connsiteX168" fmla="*/ 4189203 w 11269336"/>
              <a:gd name="connsiteY168" fmla="*/ 2178994 h 2323145"/>
              <a:gd name="connsiteX169" fmla="*/ 4154035 w 11269336"/>
              <a:gd name="connsiteY169" fmla="*/ 2171950 h 2323145"/>
              <a:gd name="connsiteX170" fmla="*/ 4129569 w 11269336"/>
              <a:gd name="connsiteY170" fmla="*/ 2163850 h 2323145"/>
              <a:gd name="connsiteX171" fmla="*/ 4061250 w 11269336"/>
              <a:gd name="connsiteY171" fmla="*/ 2159236 h 2323145"/>
              <a:gd name="connsiteX172" fmla="*/ 3945480 w 11269336"/>
              <a:gd name="connsiteY172" fmla="*/ 2158279 h 2323145"/>
              <a:gd name="connsiteX173" fmla="*/ 3921468 w 11269336"/>
              <a:gd name="connsiteY173" fmla="*/ 2156588 h 2323145"/>
              <a:gd name="connsiteX174" fmla="*/ 3903348 w 11269336"/>
              <a:gd name="connsiteY174" fmla="*/ 2149220 h 2323145"/>
              <a:gd name="connsiteX175" fmla="*/ 3901342 w 11269336"/>
              <a:gd name="connsiteY175" fmla="*/ 2142355 h 2323145"/>
              <a:gd name="connsiteX176" fmla="*/ 3888539 w 11269336"/>
              <a:gd name="connsiteY176" fmla="*/ 2140476 h 2323145"/>
              <a:gd name="connsiteX177" fmla="*/ 3885662 w 11269336"/>
              <a:gd name="connsiteY177" fmla="*/ 2138740 h 2323145"/>
              <a:gd name="connsiteX178" fmla="*/ 3868627 w 11269336"/>
              <a:gd name="connsiteY178" fmla="*/ 2130023 h 2323145"/>
              <a:gd name="connsiteX179" fmla="*/ 3819177 w 11269336"/>
              <a:gd name="connsiteY179" fmla="*/ 2142111 h 2323145"/>
              <a:gd name="connsiteX180" fmla="*/ 3769100 w 11269336"/>
              <a:gd name="connsiteY180" fmla="*/ 2131731 h 2323145"/>
              <a:gd name="connsiteX181" fmla="*/ 3562752 w 11269336"/>
              <a:gd name="connsiteY181" fmla="*/ 2131785 h 2323145"/>
              <a:gd name="connsiteX182" fmla="*/ 3541402 w 11269336"/>
              <a:gd name="connsiteY182" fmla="*/ 2106821 h 2323145"/>
              <a:gd name="connsiteX183" fmla="*/ 3365341 w 11269336"/>
              <a:gd name="connsiteY183" fmla="*/ 2077638 h 2323145"/>
              <a:gd name="connsiteX184" fmla="*/ 3170922 w 11269336"/>
              <a:gd name="connsiteY184" fmla="*/ 2115957 h 2323145"/>
              <a:gd name="connsiteX185" fmla="*/ 3156256 w 11269336"/>
              <a:gd name="connsiteY185" fmla="*/ 2124773 h 2323145"/>
              <a:gd name="connsiteX186" fmla="*/ 3140298 w 11269336"/>
              <a:gd name="connsiteY186" fmla="*/ 2129182 h 2323145"/>
              <a:gd name="connsiteX187" fmla="*/ 3138514 w 11269336"/>
              <a:gd name="connsiteY187" fmla="*/ 2128069 h 2323145"/>
              <a:gd name="connsiteX188" fmla="*/ 3120467 w 11269336"/>
              <a:gd name="connsiteY188" fmla="*/ 2128281 h 2323145"/>
              <a:gd name="connsiteX189" fmla="*/ 3116175 w 11269336"/>
              <a:gd name="connsiteY189" fmla="*/ 2131633 h 2323145"/>
              <a:gd name="connsiteX190" fmla="*/ 3103685 w 11269336"/>
              <a:gd name="connsiteY190" fmla="*/ 2132814 h 2323145"/>
              <a:gd name="connsiteX191" fmla="*/ 3078794 w 11269336"/>
              <a:gd name="connsiteY191" fmla="*/ 2137935 h 2323145"/>
              <a:gd name="connsiteX192" fmla="*/ 3074407 w 11269336"/>
              <a:gd name="connsiteY192" fmla="*/ 2136274 h 2323145"/>
              <a:gd name="connsiteX193" fmla="*/ 3037285 w 11269336"/>
              <a:gd name="connsiteY193" fmla="*/ 2139919 h 2323145"/>
              <a:gd name="connsiteX194" fmla="*/ 3036901 w 11269336"/>
              <a:gd name="connsiteY194" fmla="*/ 2138726 h 2323145"/>
              <a:gd name="connsiteX195" fmla="*/ 3026996 w 11269336"/>
              <a:gd name="connsiteY195" fmla="*/ 2134322 h 2323145"/>
              <a:gd name="connsiteX196" fmla="*/ 3007772 w 11269336"/>
              <a:gd name="connsiteY196" fmla="*/ 2128742 h 2323145"/>
              <a:gd name="connsiteX197" fmla="*/ 2965030 w 11269336"/>
              <a:gd name="connsiteY197" fmla="*/ 2100494 h 2323145"/>
              <a:gd name="connsiteX198" fmla="*/ 2926342 w 11269336"/>
              <a:gd name="connsiteY198" fmla="*/ 2104155 h 2323145"/>
              <a:gd name="connsiteX199" fmla="*/ 2918608 w 11269336"/>
              <a:gd name="connsiteY199" fmla="*/ 2104215 h 2323145"/>
              <a:gd name="connsiteX200" fmla="*/ 2918475 w 11269336"/>
              <a:gd name="connsiteY200" fmla="*/ 2103937 h 2323145"/>
              <a:gd name="connsiteX201" fmla="*/ 2910360 w 11269336"/>
              <a:gd name="connsiteY201" fmla="*/ 2103444 h 2323145"/>
              <a:gd name="connsiteX202" fmla="*/ 2904507 w 11269336"/>
              <a:gd name="connsiteY202" fmla="*/ 2104326 h 2323145"/>
              <a:gd name="connsiteX203" fmla="*/ 2889503 w 11269336"/>
              <a:gd name="connsiteY203" fmla="*/ 2104443 h 2323145"/>
              <a:gd name="connsiteX204" fmla="*/ 2884480 w 11269336"/>
              <a:gd name="connsiteY204" fmla="*/ 2102626 h 2323145"/>
              <a:gd name="connsiteX205" fmla="*/ 2882689 w 11269336"/>
              <a:gd name="connsiteY205" fmla="*/ 2099228 h 2323145"/>
              <a:gd name="connsiteX206" fmla="*/ 2881291 w 11269336"/>
              <a:gd name="connsiteY206" fmla="*/ 2099618 h 2323145"/>
              <a:gd name="connsiteX207" fmla="*/ 2853979 w 11269336"/>
              <a:gd name="connsiteY207" fmla="*/ 2090388 h 2323145"/>
              <a:gd name="connsiteX208" fmla="*/ 2791790 w 11269336"/>
              <a:gd name="connsiteY208" fmla="*/ 2080332 h 2323145"/>
              <a:gd name="connsiteX209" fmla="*/ 2755844 w 11269336"/>
              <a:gd name="connsiteY209" fmla="*/ 2078874 h 2323145"/>
              <a:gd name="connsiteX210" fmla="*/ 2657742 w 11269336"/>
              <a:gd name="connsiteY210" fmla="*/ 2070179 h 2323145"/>
              <a:gd name="connsiteX211" fmla="*/ 2559549 w 11269336"/>
              <a:gd name="connsiteY211" fmla="*/ 2057873 h 2323145"/>
              <a:gd name="connsiteX212" fmla="*/ 2512054 w 11269336"/>
              <a:gd name="connsiteY212" fmla="*/ 2031671 h 2323145"/>
              <a:gd name="connsiteX213" fmla="*/ 2506437 w 11269336"/>
              <a:gd name="connsiteY213" fmla="*/ 2030918 h 2323145"/>
              <a:gd name="connsiteX214" fmla="*/ 2491752 w 11269336"/>
              <a:gd name="connsiteY214" fmla="*/ 2033906 h 2323145"/>
              <a:gd name="connsiteX215" fmla="*/ 2486338 w 11269336"/>
              <a:gd name="connsiteY215" fmla="*/ 2035862 h 2323145"/>
              <a:gd name="connsiteX216" fmla="*/ 2478186 w 11269336"/>
              <a:gd name="connsiteY216" fmla="*/ 2036953 h 2323145"/>
              <a:gd name="connsiteX217" fmla="*/ 2477950 w 11269336"/>
              <a:gd name="connsiteY217" fmla="*/ 2036715 h 2323145"/>
              <a:gd name="connsiteX218" fmla="*/ 2470381 w 11269336"/>
              <a:gd name="connsiteY218" fmla="*/ 2038256 h 2323145"/>
              <a:gd name="connsiteX219" fmla="*/ 2433781 w 11269336"/>
              <a:gd name="connsiteY219" fmla="*/ 2049140 h 2323145"/>
              <a:gd name="connsiteX220" fmla="*/ 2381172 w 11269336"/>
              <a:gd name="connsiteY220" fmla="*/ 2030645 h 2323145"/>
              <a:gd name="connsiteX221" fmla="*/ 2360198 w 11269336"/>
              <a:gd name="connsiteY221" fmla="*/ 2029059 h 2323145"/>
              <a:gd name="connsiteX222" fmla="*/ 2348815 w 11269336"/>
              <a:gd name="connsiteY222" fmla="*/ 2026798 h 2323145"/>
              <a:gd name="connsiteX223" fmla="*/ 2347988 w 11269336"/>
              <a:gd name="connsiteY223" fmla="*/ 2025745 h 2323145"/>
              <a:gd name="connsiteX224" fmla="*/ 2312920 w 11269336"/>
              <a:gd name="connsiteY224" fmla="*/ 2036311 h 2323145"/>
              <a:gd name="connsiteX225" fmla="*/ 2307986 w 11269336"/>
              <a:gd name="connsiteY225" fmla="*/ 2035583 h 2323145"/>
              <a:gd name="connsiteX226" fmla="*/ 2285481 w 11269336"/>
              <a:gd name="connsiteY226" fmla="*/ 2045197 h 2323145"/>
              <a:gd name="connsiteX227" fmla="*/ 2273666 w 11269336"/>
              <a:gd name="connsiteY227" fmla="*/ 2048710 h 2323145"/>
              <a:gd name="connsiteX228" fmla="*/ 2270719 w 11269336"/>
              <a:gd name="connsiteY228" fmla="*/ 2052702 h 2323145"/>
              <a:gd name="connsiteX229" fmla="*/ 2253080 w 11269336"/>
              <a:gd name="connsiteY229" fmla="*/ 2056363 h 2323145"/>
              <a:gd name="connsiteX230" fmla="*/ 2250906 w 11269336"/>
              <a:gd name="connsiteY230" fmla="*/ 2055654 h 2323145"/>
              <a:gd name="connsiteX231" fmla="*/ 2236905 w 11269336"/>
              <a:gd name="connsiteY231" fmla="*/ 2062882 h 2323145"/>
              <a:gd name="connsiteX232" fmla="*/ 2225830 w 11269336"/>
              <a:gd name="connsiteY232" fmla="*/ 2074027 h 2323145"/>
              <a:gd name="connsiteX233" fmla="*/ 2073776 w 11269336"/>
              <a:gd name="connsiteY233" fmla="*/ 2089244 h 2323145"/>
              <a:gd name="connsiteX234" fmla="*/ 1948256 w 11269336"/>
              <a:gd name="connsiteY234" fmla="*/ 2146616 h 2323145"/>
              <a:gd name="connsiteX235" fmla="*/ 1865582 w 11269336"/>
              <a:gd name="connsiteY235" fmla="*/ 2153738 h 2323145"/>
              <a:gd name="connsiteX236" fmla="*/ 1835210 w 11269336"/>
              <a:gd name="connsiteY236" fmla="*/ 2134244 h 2323145"/>
              <a:gd name="connsiteX237" fmla="*/ 1632661 w 11269336"/>
              <a:gd name="connsiteY237" fmla="*/ 2173882 h 2323145"/>
              <a:gd name="connsiteX238" fmla="*/ 1579590 w 11269336"/>
              <a:gd name="connsiteY238" fmla="*/ 2173680 h 2323145"/>
              <a:gd name="connsiteX239" fmla="*/ 1535601 w 11269336"/>
              <a:gd name="connsiteY239" fmla="*/ 2194590 h 2323145"/>
              <a:gd name="connsiteX240" fmla="*/ 1515594 w 11269336"/>
              <a:gd name="connsiteY240" fmla="*/ 2189622 h 2323145"/>
              <a:gd name="connsiteX241" fmla="*/ 1512113 w 11269336"/>
              <a:gd name="connsiteY241" fmla="*/ 2188534 h 2323145"/>
              <a:gd name="connsiteX242" fmla="*/ 1498838 w 11269336"/>
              <a:gd name="connsiteY242" fmla="*/ 2189213 h 2323145"/>
              <a:gd name="connsiteX243" fmla="*/ 1494279 w 11269336"/>
              <a:gd name="connsiteY243" fmla="*/ 2183112 h 2323145"/>
              <a:gd name="connsiteX244" fmla="*/ 1473714 w 11269336"/>
              <a:gd name="connsiteY244" fmla="*/ 2179625 h 2323145"/>
              <a:gd name="connsiteX245" fmla="*/ 1449503 w 11269336"/>
              <a:gd name="connsiteY245" fmla="*/ 2182633 h 2323145"/>
              <a:gd name="connsiteX246" fmla="*/ 1266687 w 11269336"/>
              <a:gd name="connsiteY246" fmla="*/ 2212688 h 2323145"/>
              <a:gd name="connsiteX247" fmla="*/ 1239614 w 11269336"/>
              <a:gd name="connsiteY247" fmla="*/ 2209727 h 2323145"/>
              <a:gd name="connsiteX248" fmla="*/ 1202436 w 11269336"/>
              <a:gd name="connsiteY248" fmla="*/ 2209817 h 2323145"/>
              <a:gd name="connsiteX249" fmla="*/ 1136097 w 11269336"/>
              <a:gd name="connsiteY249" fmla="*/ 2205112 h 2323145"/>
              <a:gd name="connsiteX250" fmla="*/ 988232 w 11269336"/>
              <a:gd name="connsiteY250" fmla="*/ 2235635 h 2323145"/>
              <a:gd name="connsiteX251" fmla="*/ 981959 w 11269336"/>
              <a:gd name="connsiteY251" fmla="*/ 2231607 h 2323145"/>
              <a:gd name="connsiteX252" fmla="*/ 938600 w 11269336"/>
              <a:gd name="connsiteY252" fmla="*/ 2238113 h 2323145"/>
              <a:gd name="connsiteX253" fmla="*/ 791788 w 11269336"/>
              <a:gd name="connsiteY253" fmla="*/ 2293224 h 2323145"/>
              <a:gd name="connsiteX254" fmla="*/ 706914 w 11269336"/>
              <a:gd name="connsiteY254" fmla="*/ 2305046 h 2323145"/>
              <a:gd name="connsiteX255" fmla="*/ 675971 w 11269336"/>
              <a:gd name="connsiteY255" fmla="*/ 2304030 h 2323145"/>
              <a:gd name="connsiteX256" fmla="*/ 624180 w 11269336"/>
              <a:gd name="connsiteY256" fmla="*/ 2302650 h 2323145"/>
              <a:gd name="connsiteX257" fmla="*/ 583453 w 11269336"/>
              <a:gd name="connsiteY257" fmla="*/ 2288788 h 2323145"/>
              <a:gd name="connsiteX258" fmla="*/ 540946 w 11269336"/>
              <a:gd name="connsiteY258" fmla="*/ 2292721 h 2323145"/>
              <a:gd name="connsiteX259" fmla="*/ 533680 w 11269336"/>
              <a:gd name="connsiteY259" fmla="*/ 2310233 h 2323145"/>
              <a:gd name="connsiteX260" fmla="*/ 487366 w 11269336"/>
              <a:gd name="connsiteY260" fmla="*/ 2309053 h 2323145"/>
              <a:gd name="connsiteX261" fmla="*/ 416820 w 11269336"/>
              <a:gd name="connsiteY261" fmla="*/ 2305443 h 2323145"/>
              <a:gd name="connsiteX262" fmla="*/ 376805 w 11269336"/>
              <a:gd name="connsiteY262" fmla="*/ 2307647 h 2323145"/>
              <a:gd name="connsiteX263" fmla="*/ 266777 w 11269336"/>
              <a:gd name="connsiteY263" fmla="*/ 2309012 h 2323145"/>
              <a:gd name="connsiteX264" fmla="*/ 156013 w 11269336"/>
              <a:gd name="connsiteY264" fmla="*/ 2306832 h 2323145"/>
              <a:gd name="connsiteX265" fmla="*/ 87258 w 11269336"/>
              <a:gd name="connsiteY265" fmla="*/ 2285511 h 2323145"/>
              <a:gd name="connsiteX266" fmla="*/ 23798 w 11269336"/>
              <a:gd name="connsiteY266" fmla="*/ 2281822 h 2323145"/>
              <a:gd name="connsiteX267" fmla="*/ 0 w 11269336"/>
              <a:gd name="connsiteY267" fmla="*/ 2285369 h 2323145"/>
              <a:gd name="connsiteX268" fmla="*/ 0 w 11269336"/>
              <a:gd name="connsiteY268"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795998 w 11269336"/>
              <a:gd name="connsiteY32" fmla="*/ 863337 h 2323145"/>
              <a:gd name="connsiteX33" fmla="*/ 8776970 w 11269336"/>
              <a:gd name="connsiteY33" fmla="*/ 885177 h 2323145"/>
              <a:gd name="connsiteX34" fmla="*/ 8755719 w 11269336"/>
              <a:gd name="connsiteY34" fmla="*/ 889754 h 2323145"/>
              <a:gd name="connsiteX35" fmla="*/ 8743257 w 11269336"/>
              <a:gd name="connsiteY35" fmla="*/ 904723 h 2323145"/>
              <a:gd name="connsiteX36" fmla="*/ 8721366 w 11269336"/>
              <a:gd name="connsiteY36" fmla="*/ 904711 h 2323145"/>
              <a:gd name="connsiteX37" fmla="*/ 8678353 w 11269336"/>
              <a:gd name="connsiteY37" fmla="*/ 926318 h 2323145"/>
              <a:gd name="connsiteX38" fmla="*/ 8636849 w 11269336"/>
              <a:gd name="connsiteY38" fmla="*/ 937900 h 2323145"/>
              <a:gd name="connsiteX39" fmla="*/ 8620213 w 11269336"/>
              <a:gd name="connsiteY39" fmla="*/ 943068 h 2323145"/>
              <a:gd name="connsiteX40" fmla="*/ 8612581 w 11269336"/>
              <a:gd name="connsiteY40" fmla="*/ 952695 h 2323145"/>
              <a:gd name="connsiteX41" fmla="*/ 8589038 w 11269336"/>
              <a:gd name="connsiteY41" fmla="*/ 963892 h 2323145"/>
              <a:gd name="connsiteX42" fmla="*/ 8579950 w 11269336"/>
              <a:gd name="connsiteY42" fmla="*/ 960899 h 2323145"/>
              <a:gd name="connsiteX43" fmla="*/ 8579319 w 11269336"/>
              <a:gd name="connsiteY43" fmla="*/ 965630 h 2323145"/>
              <a:gd name="connsiteX44" fmla="*/ 8547429 w 11269336"/>
              <a:gd name="connsiteY44" fmla="*/ 984506 h 2323145"/>
              <a:gd name="connsiteX45" fmla="*/ 8478704 w 11269336"/>
              <a:gd name="connsiteY45" fmla="*/ 1025490 h 2323145"/>
              <a:gd name="connsiteX46" fmla="*/ 8461421 w 11269336"/>
              <a:gd name="connsiteY46" fmla="*/ 1035512 h 2323145"/>
              <a:gd name="connsiteX47" fmla="*/ 8445003 w 11269336"/>
              <a:gd name="connsiteY47" fmla="*/ 1036851 h 2323145"/>
              <a:gd name="connsiteX48" fmla="*/ 8357350 w 11269336"/>
              <a:gd name="connsiteY48" fmla="*/ 1060213 h 2323145"/>
              <a:gd name="connsiteX49" fmla="*/ 8335565 w 11269336"/>
              <a:gd name="connsiteY49" fmla="*/ 1061151 h 2323145"/>
              <a:gd name="connsiteX50" fmla="*/ 8325267 w 11269336"/>
              <a:gd name="connsiteY50" fmla="*/ 1055919 h 2323145"/>
              <a:gd name="connsiteX51" fmla="*/ 8293586 w 11269336"/>
              <a:gd name="connsiteY51" fmla="*/ 1076144 h 2323145"/>
              <a:gd name="connsiteX52" fmla="*/ 8242405 w 11269336"/>
              <a:gd name="connsiteY52" fmla="*/ 1095960 h 2323145"/>
              <a:gd name="connsiteX53" fmla="*/ 8197391 w 11269336"/>
              <a:gd name="connsiteY53" fmla="*/ 1107746 h 2323145"/>
              <a:gd name="connsiteX54" fmla="*/ 8081474 w 11269336"/>
              <a:gd name="connsiteY54" fmla="*/ 1130125 h 2323145"/>
              <a:gd name="connsiteX55" fmla="*/ 8053585 w 11269336"/>
              <a:gd name="connsiteY55" fmla="*/ 1129169 h 2323145"/>
              <a:gd name="connsiteX56" fmla="*/ 8038422 w 11269336"/>
              <a:gd name="connsiteY56" fmla="*/ 1119092 h 2323145"/>
              <a:gd name="connsiteX57" fmla="*/ 8029450 w 11269336"/>
              <a:gd name="connsiteY57" fmla="*/ 1125592 h 2323145"/>
              <a:gd name="connsiteX58" fmla="*/ 7959552 w 11269336"/>
              <a:gd name="connsiteY58" fmla="*/ 1140188 h 2323145"/>
              <a:gd name="connsiteX59" fmla="*/ 7914188 w 11269336"/>
              <a:gd name="connsiteY59" fmla="*/ 1150862 h 2323145"/>
              <a:gd name="connsiteX60" fmla="*/ 7914918 w 11269336"/>
              <a:gd name="connsiteY60" fmla="*/ 1168758 h 2323145"/>
              <a:gd name="connsiteX61" fmla="*/ 7875510 w 11269336"/>
              <a:gd name="connsiteY61" fmla="*/ 1183153 h 2323145"/>
              <a:gd name="connsiteX62" fmla="*/ 7829932 w 11269336"/>
              <a:gd name="connsiteY62" fmla="*/ 1180782 h 2323145"/>
              <a:gd name="connsiteX63" fmla="*/ 7779182 w 11269336"/>
              <a:gd name="connsiteY63" fmla="*/ 1192665 h 2323145"/>
              <a:gd name="connsiteX64" fmla="*/ 7748774 w 11269336"/>
              <a:gd name="connsiteY64" fmla="*/ 1199586 h 2323145"/>
              <a:gd name="connsiteX65" fmla="*/ 7671846 w 11269336"/>
              <a:gd name="connsiteY65" fmla="*/ 1231966 h 2323145"/>
              <a:gd name="connsiteX66" fmla="*/ 7554146 w 11269336"/>
              <a:gd name="connsiteY66" fmla="*/ 1319748 h 2323145"/>
              <a:gd name="connsiteX67" fmla="*/ 7515052 w 11269336"/>
              <a:gd name="connsiteY67" fmla="*/ 1336718 h 2323145"/>
              <a:gd name="connsiteX68" fmla="*/ 7507193 w 11269336"/>
              <a:gd name="connsiteY68" fmla="*/ 1334617 h 2323145"/>
              <a:gd name="connsiteX69" fmla="*/ 7461694 w 11269336"/>
              <a:gd name="connsiteY69" fmla="*/ 1375866 h 2323145"/>
              <a:gd name="connsiteX70" fmla="*/ 7377571 w 11269336"/>
              <a:gd name="connsiteY70" fmla="*/ 1400128 h 2323145"/>
              <a:gd name="connsiteX71" fmla="*/ 7311261 w 11269336"/>
              <a:gd name="connsiteY71" fmla="*/ 1412652 h 2323145"/>
              <a:gd name="connsiteX72" fmla="*/ 7275307 w 11269336"/>
              <a:gd name="connsiteY72" fmla="*/ 1422171 h 2323145"/>
              <a:gd name="connsiteX73" fmla="*/ 7247783 w 11269336"/>
              <a:gd name="connsiteY73" fmla="*/ 1426330 h 2323145"/>
              <a:gd name="connsiteX74" fmla="*/ 7185047 w 11269336"/>
              <a:gd name="connsiteY74" fmla="*/ 1451812 h 2323145"/>
              <a:gd name="connsiteX75" fmla="*/ 7084117 w 11269336"/>
              <a:gd name="connsiteY75" fmla="*/ 1500281 h 2323145"/>
              <a:gd name="connsiteX76" fmla="*/ 7062011 w 11269336"/>
              <a:gd name="connsiteY76" fmla="*/ 1509183 h 2323145"/>
              <a:gd name="connsiteX77" fmla="*/ 7040555 w 11269336"/>
              <a:gd name="connsiteY77" fmla="*/ 1511207 h 2323145"/>
              <a:gd name="connsiteX78" fmla="*/ 7033438 w 11269336"/>
              <a:gd name="connsiteY78" fmla="*/ 1506772 h 2323145"/>
              <a:gd name="connsiteX79" fmla="*/ 7020886 w 11269336"/>
              <a:gd name="connsiteY79" fmla="*/ 1510764 h 2323145"/>
              <a:gd name="connsiteX80" fmla="*/ 7017033 w 11269336"/>
              <a:gd name="connsiteY80" fmla="*/ 1510650 h 2323145"/>
              <a:gd name="connsiteX81" fmla="*/ 6995460 w 11269336"/>
              <a:gd name="connsiteY81" fmla="*/ 1511173 h 2323145"/>
              <a:gd name="connsiteX82" fmla="*/ 6962144 w 11269336"/>
              <a:gd name="connsiteY82" fmla="*/ 1541508 h 2323145"/>
              <a:gd name="connsiteX83" fmla="*/ 6910674 w 11269336"/>
              <a:gd name="connsiteY83" fmla="*/ 1554793 h 2323145"/>
              <a:gd name="connsiteX84" fmla="*/ 6732152 w 11269336"/>
              <a:gd name="connsiteY84" fmla="*/ 1642538 h 2323145"/>
              <a:gd name="connsiteX85" fmla="*/ 6694106 w 11269336"/>
              <a:gd name="connsiteY85" fmla="*/ 1632377 h 2323145"/>
              <a:gd name="connsiteX86" fmla="*/ 6617223 w 11269336"/>
              <a:gd name="connsiteY86" fmla="*/ 1659889 h 2323145"/>
              <a:gd name="connsiteX87" fmla="*/ 6521138 w 11269336"/>
              <a:gd name="connsiteY87" fmla="*/ 1744340 h 2323145"/>
              <a:gd name="connsiteX88" fmla="*/ 6380677 w 11269336"/>
              <a:gd name="connsiteY88" fmla="*/ 1796883 h 2323145"/>
              <a:gd name="connsiteX89" fmla="*/ 6374897 w 11269336"/>
              <a:gd name="connsiteY89" fmla="*/ 1809910 h 2323145"/>
              <a:gd name="connsiteX90" fmla="*/ 6364545 w 11269336"/>
              <a:gd name="connsiteY90" fmla="*/ 1820090 h 2323145"/>
              <a:gd name="connsiteX91" fmla="*/ 6362126 w 11269336"/>
              <a:gd name="connsiteY91" fmla="*/ 1819991 h 2323145"/>
              <a:gd name="connsiteX92" fmla="*/ 6346673 w 11269336"/>
              <a:gd name="connsiteY92" fmla="*/ 1827824 h 2323145"/>
              <a:gd name="connsiteX93" fmla="*/ 6345588 w 11269336"/>
              <a:gd name="connsiteY93" fmla="*/ 1832232 h 2323145"/>
              <a:gd name="connsiteX94" fmla="*/ 6335708 w 11269336"/>
              <a:gd name="connsiteY94" fmla="*/ 1838451 h 2323145"/>
              <a:gd name="connsiteX95" fmla="*/ 6318182 w 11269336"/>
              <a:gd name="connsiteY95" fmla="*/ 1852975 h 2323145"/>
              <a:gd name="connsiteX96" fmla="*/ 6313084 w 11269336"/>
              <a:gd name="connsiteY96" fmla="*/ 1853561 h 2323145"/>
              <a:gd name="connsiteX97" fmla="*/ 6283816 w 11269336"/>
              <a:gd name="connsiteY97" fmla="*/ 1872148 h 2323145"/>
              <a:gd name="connsiteX98" fmla="*/ 6282550 w 11269336"/>
              <a:gd name="connsiteY98" fmla="*/ 1871392 h 2323145"/>
              <a:gd name="connsiteX99" fmla="*/ 6270527 w 11269336"/>
              <a:gd name="connsiteY99" fmla="*/ 1872208 h 2323145"/>
              <a:gd name="connsiteX100" fmla="*/ 6249518 w 11269336"/>
              <a:gd name="connsiteY100" fmla="*/ 1876079 h 2323145"/>
              <a:gd name="connsiteX101" fmla="*/ 6190386 w 11269336"/>
              <a:gd name="connsiteY101" fmla="*/ 1872478 h 2323145"/>
              <a:gd name="connsiteX102" fmla="*/ 6159777 w 11269336"/>
              <a:gd name="connsiteY102" fmla="*/ 1891745 h 2323145"/>
              <a:gd name="connsiteX103" fmla="*/ 6153131 w 11269336"/>
              <a:gd name="connsiteY103" fmla="*/ 1895079 h 2323145"/>
              <a:gd name="connsiteX104" fmla="*/ 6152798 w 11269336"/>
              <a:gd name="connsiteY104" fmla="*/ 1894920 h 2323145"/>
              <a:gd name="connsiteX105" fmla="*/ 6145388 w 11269336"/>
              <a:gd name="connsiteY105" fmla="*/ 1897990 h 2323145"/>
              <a:gd name="connsiteX106" fmla="*/ 6141014 w 11269336"/>
              <a:gd name="connsiteY106" fmla="*/ 1901155 h 2323145"/>
              <a:gd name="connsiteX107" fmla="*/ 6128122 w 11269336"/>
              <a:gd name="connsiteY107" fmla="*/ 1907623 h 2323145"/>
              <a:gd name="connsiteX108" fmla="*/ 6122351 w 11269336"/>
              <a:gd name="connsiteY108" fmla="*/ 1908359 h 2323145"/>
              <a:gd name="connsiteX109" fmla="*/ 6064750 w 11269336"/>
              <a:gd name="connsiteY109" fmla="*/ 1896394 h 2323145"/>
              <a:gd name="connsiteX110" fmla="*/ 5964230 w 11269336"/>
              <a:gd name="connsiteY110" fmla="*/ 1910038 h 2323145"/>
              <a:gd name="connsiteX111" fmla="*/ 5865399 w 11269336"/>
              <a:gd name="connsiteY111" fmla="*/ 1926966 h 2323145"/>
              <a:gd name="connsiteX112" fmla="*/ 5829951 w 11269336"/>
              <a:gd name="connsiteY112" fmla="*/ 1934755 h 2323145"/>
              <a:gd name="connsiteX113" fmla="*/ 5765285 w 11269336"/>
              <a:gd name="connsiteY113" fmla="*/ 1941322 h 2323145"/>
              <a:gd name="connsiteX114" fmla="*/ 5734750 w 11269336"/>
              <a:gd name="connsiteY114" fmla="*/ 1939793 h 2323145"/>
              <a:gd name="connsiteX115" fmla="*/ 5733569 w 11269336"/>
              <a:gd name="connsiteY115" fmla="*/ 1940505 h 2323145"/>
              <a:gd name="connsiteX116" fmla="*/ 5730329 w 11269336"/>
              <a:gd name="connsiteY116" fmla="*/ 1937845 h 2323145"/>
              <a:gd name="connsiteX117" fmla="*/ 5724661 w 11269336"/>
              <a:gd name="connsiteY117" fmla="*/ 1937455 h 2323145"/>
              <a:gd name="connsiteX118" fmla="*/ 5710186 w 11269336"/>
              <a:gd name="connsiteY118" fmla="*/ 1941370 h 2323145"/>
              <a:gd name="connsiteX119" fmla="*/ 5704910 w 11269336"/>
              <a:gd name="connsiteY119" fmla="*/ 1943663 h 2323145"/>
              <a:gd name="connsiteX120" fmla="*/ 5696836 w 11269336"/>
              <a:gd name="connsiteY120" fmla="*/ 1945271 h 2323145"/>
              <a:gd name="connsiteX121" fmla="*/ 5696583 w 11269336"/>
              <a:gd name="connsiteY121" fmla="*/ 1945050 h 2323145"/>
              <a:gd name="connsiteX122" fmla="*/ 5689123 w 11269336"/>
              <a:gd name="connsiteY122" fmla="*/ 1947067 h 2323145"/>
              <a:gd name="connsiteX123" fmla="*/ 5653291 w 11269336"/>
              <a:gd name="connsiteY123" fmla="*/ 1960245 h 2323145"/>
              <a:gd name="connsiteX124" fmla="*/ 5599385 w 11269336"/>
              <a:gd name="connsiteY124" fmla="*/ 1945198 h 2323145"/>
              <a:gd name="connsiteX125" fmla="*/ 5578300 w 11269336"/>
              <a:gd name="connsiteY125" fmla="*/ 1944963 h 2323145"/>
              <a:gd name="connsiteX126" fmla="*/ 5566758 w 11269336"/>
              <a:gd name="connsiteY126" fmla="*/ 1943441 h 2323145"/>
              <a:gd name="connsiteX127" fmla="*/ 5565857 w 11269336"/>
              <a:gd name="connsiteY127" fmla="*/ 1942445 h 2323145"/>
              <a:gd name="connsiteX128" fmla="*/ 5531534 w 11269336"/>
              <a:gd name="connsiteY128" fmla="*/ 1955208 h 2323145"/>
              <a:gd name="connsiteX129" fmla="*/ 5526552 w 11269336"/>
              <a:gd name="connsiteY129" fmla="*/ 1954799 h 2323145"/>
              <a:gd name="connsiteX130" fmla="*/ 5504723 w 11269336"/>
              <a:gd name="connsiteY130" fmla="*/ 1965811 h 2323145"/>
              <a:gd name="connsiteX131" fmla="*/ 5493156 w 11269336"/>
              <a:gd name="connsiteY131" fmla="*/ 1970063 h 2323145"/>
              <a:gd name="connsiteX132" fmla="*/ 5490486 w 11269336"/>
              <a:gd name="connsiteY132" fmla="*/ 1974227 h 2323145"/>
              <a:gd name="connsiteX133" fmla="*/ 5473107 w 11269336"/>
              <a:gd name="connsiteY133" fmla="*/ 1979001 h 2323145"/>
              <a:gd name="connsiteX134" fmla="*/ 5470885 w 11269336"/>
              <a:gd name="connsiteY134" fmla="*/ 1978432 h 2323145"/>
              <a:gd name="connsiteX135" fmla="*/ 5457393 w 11269336"/>
              <a:gd name="connsiteY135" fmla="*/ 1986525 h 2323145"/>
              <a:gd name="connsiteX136" fmla="*/ 5447102 w 11269336"/>
              <a:gd name="connsiteY136" fmla="*/ 1998329 h 2323145"/>
              <a:gd name="connsiteX137" fmla="*/ 5159151 w 11269336"/>
              <a:gd name="connsiteY137" fmla="*/ 2029640 h 2323145"/>
              <a:gd name="connsiteX138" fmla="*/ 5041688 w 11269336"/>
              <a:gd name="connsiteY138" fmla="*/ 2022334 h 2323145"/>
              <a:gd name="connsiteX139" fmla="*/ 4860988 w 11269336"/>
              <a:gd name="connsiteY139" fmla="*/ 2135698 h 2323145"/>
              <a:gd name="connsiteX140" fmla="*/ 4807902 w 11269336"/>
              <a:gd name="connsiteY140" fmla="*/ 2138894 h 2323145"/>
              <a:gd name="connsiteX141" fmla="*/ 4765388 w 11269336"/>
              <a:gd name="connsiteY141" fmla="*/ 2162525 h 2323145"/>
              <a:gd name="connsiteX142" fmla="*/ 4745033 w 11269336"/>
              <a:gd name="connsiteY142" fmla="*/ 2158859 h 2323145"/>
              <a:gd name="connsiteX143" fmla="*/ 4741475 w 11269336"/>
              <a:gd name="connsiteY143" fmla="*/ 2157998 h 2323145"/>
              <a:gd name="connsiteX144" fmla="*/ 4728247 w 11269336"/>
              <a:gd name="connsiteY144" fmla="*/ 2159526 h 2323145"/>
              <a:gd name="connsiteX145" fmla="*/ 4723263 w 11269336"/>
              <a:gd name="connsiteY145" fmla="*/ 2153742 h 2323145"/>
              <a:gd name="connsiteX146" fmla="*/ 4702453 w 11269336"/>
              <a:gd name="connsiteY146" fmla="*/ 2151586 h 2323145"/>
              <a:gd name="connsiteX147" fmla="*/ 4678455 w 11269336"/>
              <a:gd name="connsiteY147" fmla="*/ 2156131 h 2323145"/>
              <a:gd name="connsiteX148" fmla="*/ 4593061 w 11269336"/>
              <a:gd name="connsiteY148" fmla="*/ 2171597 h 2323145"/>
              <a:gd name="connsiteX149" fmla="*/ 4579902 w 11269336"/>
              <a:gd name="connsiteY149" fmla="*/ 2177927 h 2323145"/>
              <a:gd name="connsiteX150" fmla="*/ 4533444 w 11269336"/>
              <a:gd name="connsiteY150" fmla="*/ 2181200 h 2323145"/>
              <a:gd name="connsiteX151" fmla="*/ 4492832 w 11269336"/>
              <a:gd name="connsiteY151" fmla="*/ 2188033 h 2323145"/>
              <a:gd name="connsiteX152" fmla="*/ 4467257 w 11269336"/>
              <a:gd name="connsiteY152" fmla="*/ 2196121 h 2323145"/>
              <a:gd name="connsiteX153" fmla="*/ 4459937 w 11269336"/>
              <a:gd name="connsiteY153" fmla="*/ 2195182 h 2323145"/>
              <a:gd name="connsiteX154" fmla="*/ 4433312 w 11269336"/>
              <a:gd name="connsiteY154" fmla="*/ 2199004 h 2323145"/>
              <a:gd name="connsiteX155" fmla="*/ 4420601 w 11269336"/>
              <a:gd name="connsiteY155" fmla="*/ 2205158 h 2323145"/>
              <a:gd name="connsiteX156" fmla="*/ 4405765 w 11269336"/>
              <a:gd name="connsiteY156" fmla="*/ 2199902 h 2323145"/>
              <a:gd name="connsiteX157" fmla="*/ 4401354 w 11269336"/>
              <a:gd name="connsiteY157" fmla="*/ 2194745 h 2323145"/>
              <a:gd name="connsiteX158" fmla="*/ 4383151 w 11269336"/>
              <a:gd name="connsiteY158" fmla="*/ 2201140 h 2323145"/>
              <a:gd name="connsiteX159" fmla="*/ 4366646 w 11269336"/>
              <a:gd name="connsiteY159" fmla="*/ 2198564 h 2323145"/>
              <a:gd name="connsiteX160" fmla="*/ 4354009 w 11269336"/>
              <a:gd name="connsiteY160" fmla="*/ 2204984 h 2323145"/>
              <a:gd name="connsiteX161" fmla="*/ 4348284 w 11269336"/>
              <a:gd name="connsiteY161" fmla="*/ 2205270 h 2323145"/>
              <a:gd name="connsiteX162" fmla="*/ 4333906 w 11269336"/>
              <a:gd name="connsiteY162" fmla="*/ 2205251 h 2323145"/>
              <a:gd name="connsiteX163" fmla="*/ 4308819 w 11269336"/>
              <a:gd name="connsiteY163" fmla="*/ 2203822 h 2323145"/>
              <a:gd name="connsiteX164" fmla="*/ 4301210 w 11269336"/>
              <a:gd name="connsiteY164" fmla="*/ 2204456 h 2323145"/>
              <a:gd name="connsiteX165" fmla="*/ 4283095 w 11269336"/>
              <a:gd name="connsiteY165" fmla="*/ 2198177 h 2323145"/>
              <a:gd name="connsiteX166" fmla="*/ 4250119 w 11269336"/>
              <a:gd name="connsiteY166" fmla="*/ 2196342 h 2323145"/>
              <a:gd name="connsiteX167" fmla="*/ 4189203 w 11269336"/>
              <a:gd name="connsiteY167" fmla="*/ 2178994 h 2323145"/>
              <a:gd name="connsiteX168" fmla="*/ 4154035 w 11269336"/>
              <a:gd name="connsiteY168" fmla="*/ 2171950 h 2323145"/>
              <a:gd name="connsiteX169" fmla="*/ 4129569 w 11269336"/>
              <a:gd name="connsiteY169" fmla="*/ 2163850 h 2323145"/>
              <a:gd name="connsiteX170" fmla="*/ 4061250 w 11269336"/>
              <a:gd name="connsiteY170" fmla="*/ 2159236 h 2323145"/>
              <a:gd name="connsiteX171" fmla="*/ 3945480 w 11269336"/>
              <a:gd name="connsiteY171" fmla="*/ 2158279 h 2323145"/>
              <a:gd name="connsiteX172" fmla="*/ 3921468 w 11269336"/>
              <a:gd name="connsiteY172" fmla="*/ 2156588 h 2323145"/>
              <a:gd name="connsiteX173" fmla="*/ 3903348 w 11269336"/>
              <a:gd name="connsiteY173" fmla="*/ 2149220 h 2323145"/>
              <a:gd name="connsiteX174" fmla="*/ 3901342 w 11269336"/>
              <a:gd name="connsiteY174" fmla="*/ 2142355 h 2323145"/>
              <a:gd name="connsiteX175" fmla="*/ 3888539 w 11269336"/>
              <a:gd name="connsiteY175" fmla="*/ 2140476 h 2323145"/>
              <a:gd name="connsiteX176" fmla="*/ 3885662 w 11269336"/>
              <a:gd name="connsiteY176" fmla="*/ 2138740 h 2323145"/>
              <a:gd name="connsiteX177" fmla="*/ 3868627 w 11269336"/>
              <a:gd name="connsiteY177" fmla="*/ 2130023 h 2323145"/>
              <a:gd name="connsiteX178" fmla="*/ 3819177 w 11269336"/>
              <a:gd name="connsiteY178" fmla="*/ 2142111 h 2323145"/>
              <a:gd name="connsiteX179" fmla="*/ 3769100 w 11269336"/>
              <a:gd name="connsiteY179" fmla="*/ 2131731 h 2323145"/>
              <a:gd name="connsiteX180" fmla="*/ 3562752 w 11269336"/>
              <a:gd name="connsiteY180" fmla="*/ 2131785 h 2323145"/>
              <a:gd name="connsiteX181" fmla="*/ 3541402 w 11269336"/>
              <a:gd name="connsiteY181" fmla="*/ 2106821 h 2323145"/>
              <a:gd name="connsiteX182" fmla="*/ 3365341 w 11269336"/>
              <a:gd name="connsiteY182" fmla="*/ 2077638 h 2323145"/>
              <a:gd name="connsiteX183" fmla="*/ 3170922 w 11269336"/>
              <a:gd name="connsiteY183" fmla="*/ 2115957 h 2323145"/>
              <a:gd name="connsiteX184" fmla="*/ 3156256 w 11269336"/>
              <a:gd name="connsiteY184" fmla="*/ 2124773 h 2323145"/>
              <a:gd name="connsiteX185" fmla="*/ 3140298 w 11269336"/>
              <a:gd name="connsiteY185" fmla="*/ 2129182 h 2323145"/>
              <a:gd name="connsiteX186" fmla="*/ 3138514 w 11269336"/>
              <a:gd name="connsiteY186" fmla="*/ 2128069 h 2323145"/>
              <a:gd name="connsiteX187" fmla="*/ 3120467 w 11269336"/>
              <a:gd name="connsiteY187" fmla="*/ 2128281 h 2323145"/>
              <a:gd name="connsiteX188" fmla="*/ 3116175 w 11269336"/>
              <a:gd name="connsiteY188" fmla="*/ 2131633 h 2323145"/>
              <a:gd name="connsiteX189" fmla="*/ 3103685 w 11269336"/>
              <a:gd name="connsiteY189" fmla="*/ 2132814 h 2323145"/>
              <a:gd name="connsiteX190" fmla="*/ 3078794 w 11269336"/>
              <a:gd name="connsiteY190" fmla="*/ 2137935 h 2323145"/>
              <a:gd name="connsiteX191" fmla="*/ 3074407 w 11269336"/>
              <a:gd name="connsiteY191" fmla="*/ 2136274 h 2323145"/>
              <a:gd name="connsiteX192" fmla="*/ 3037285 w 11269336"/>
              <a:gd name="connsiteY192" fmla="*/ 2139919 h 2323145"/>
              <a:gd name="connsiteX193" fmla="*/ 3036901 w 11269336"/>
              <a:gd name="connsiteY193" fmla="*/ 2138726 h 2323145"/>
              <a:gd name="connsiteX194" fmla="*/ 3026996 w 11269336"/>
              <a:gd name="connsiteY194" fmla="*/ 2134322 h 2323145"/>
              <a:gd name="connsiteX195" fmla="*/ 3007772 w 11269336"/>
              <a:gd name="connsiteY195" fmla="*/ 2128742 h 2323145"/>
              <a:gd name="connsiteX196" fmla="*/ 2965030 w 11269336"/>
              <a:gd name="connsiteY196" fmla="*/ 2100494 h 2323145"/>
              <a:gd name="connsiteX197" fmla="*/ 2926342 w 11269336"/>
              <a:gd name="connsiteY197" fmla="*/ 2104155 h 2323145"/>
              <a:gd name="connsiteX198" fmla="*/ 2918608 w 11269336"/>
              <a:gd name="connsiteY198" fmla="*/ 2104215 h 2323145"/>
              <a:gd name="connsiteX199" fmla="*/ 2918475 w 11269336"/>
              <a:gd name="connsiteY199" fmla="*/ 2103937 h 2323145"/>
              <a:gd name="connsiteX200" fmla="*/ 2910360 w 11269336"/>
              <a:gd name="connsiteY200" fmla="*/ 2103444 h 2323145"/>
              <a:gd name="connsiteX201" fmla="*/ 2904507 w 11269336"/>
              <a:gd name="connsiteY201" fmla="*/ 2104326 h 2323145"/>
              <a:gd name="connsiteX202" fmla="*/ 2889503 w 11269336"/>
              <a:gd name="connsiteY202" fmla="*/ 2104443 h 2323145"/>
              <a:gd name="connsiteX203" fmla="*/ 2884480 w 11269336"/>
              <a:gd name="connsiteY203" fmla="*/ 2102626 h 2323145"/>
              <a:gd name="connsiteX204" fmla="*/ 2882689 w 11269336"/>
              <a:gd name="connsiteY204" fmla="*/ 2099228 h 2323145"/>
              <a:gd name="connsiteX205" fmla="*/ 2881291 w 11269336"/>
              <a:gd name="connsiteY205" fmla="*/ 2099618 h 2323145"/>
              <a:gd name="connsiteX206" fmla="*/ 2853979 w 11269336"/>
              <a:gd name="connsiteY206" fmla="*/ 2090388 h 2323145"/>
              <a:gd name="connsiteX207" fmla="*/ 2791790 w 11269336"/>
              <a:gd name="connsiteY207" fmla="*/ 2080332 h 2323145"/>
              <a:gd name="connsiteX208" fmla="*/ 2755844 w 11269336"/>
              <a:gd name="connsiteY208" fmla="*/ 2078874 h 2323145"/>
              <a:gd name="connsiteX209" fmla="*/ 2657742 w 11269336"/>
              <a:gd name="connsiteY209" fmla="*/ 2070179 h 2323145"/>
              <a:gd name="connsiteX210" fmla="*/ 2559549 w 11269336"/>
              <a:gd name="connsiteY210" fmla="*/ 2057873 h 2323145"/>
              <a:gd name="connsiteX211" fmla="*/ 2512054 w 11269336"/>
              <a:gd name="connsiteY211" fmla="*/ 2031671 h 2323145"/>
              <a:gd name="connsiteX212" fmla="*/ 2506437 w 11269336"/>
              <a:gd name="connsiteY212" fmla="*/ 2030918 h 2323145"/>
              <a:gd name="connsiteX213" fmla="*/ 2491752 w 11269336"/>
              <a:gd name="connsiteY213" fmla="*/ 2033906 h 2323145"/>
              <a:gd name="connsiteX214" fmla="*/ 2486338 w 11269336"/>
              <a:gd name="connsiteY214" fmla="*/ 2035862 h 2323145"/>
              <a:gd name="connsiteX215" fmla="*/ 2478186 w 11269336"/>
              <a:gd name="connsiteY215" fmla="*/ 2036953 h 2323145"/>
              <a:gd name="connsiteX216" fmla="*/ 2477950 w 11269336"/>
              <a:gd name="connsiteY216" fmla="*/ 2036715 h 2323145"/>
              <a:gd name="connsiteX217" fmla="*/ 2470381 w 11269336"/>
              <a:gd name="connsiteY217" fmla="*/ 2038256 h 2323145"/>
              <a:gd name="connsiteX218" fmla="*/ 2433781 w 11269336"/>
              <a:gd name="connsiteY218" fmla="*/ 2049140 h 2323145"/>
              <a:gd name="connsiteX219" fmla="*/ 2381172 w 11269336"/>
              <a:gd name="connsiteY219" fmla="*/ 2030645 h 2323145"/>
              <a:gd name="connsiteX220" fmla="*/ 2360198 w 11269336"/>
              <a:gd name="connsiteY220" fmla="*/ 2029059 h 2323145"/>
              <a:gd name="connsiteX221" fmla="*/ 2348815 w 11269336"/>
              <a:gd name="connsiteY221" fmla="*/ 2026798 h 2323145"/>
              <a:gd name="connsiteX222" fmla="*/ 2347988 w 11269336"/>
              <a:gd name="connsiteY222" fmla="*/ 2025745 h 2323145"/>
              <a:gd name="connsiteX223" fmla="*/ 2312920 w 11269336"/>
              <a:gd name="connsiteY223" fmla="*/ 2036311 h 2323145"/>
              <a:gd name="connsiteX224" fmla="*/ 2307986 w 11269336"/>
              <a:gd name="connsiteY224" fmla="*/ 2035583 h 2323145"/>
              <a:gd name="connsiteX225" fmla="*/ 2285481 w 11269336"/>
              <a:gd name="connsiteY225" fmla="*/ 2045197 h 2323145"/>
              <a:gd name="connsiteX226" fmla="*/ 2273666 w 11269336"/>
              <a:gd name="connsiteY226" fmla="*/ 2048710 h 2323145"/>
              <a:gd name="connsiteX227" fmla="*/ 2270719 w 11269336"/>
              <a:gd name="connsiteY227" fmla="*/ 2052702 h 2323145"/>
              <a:gd name="connsiteX228" fmla="*/ 2253080 w 11269336"/>
              <a:gd name="connsiteY228" fmla="*/ 2056363 h 2323145"/>
              <a:gd name="connsiteX229" fmla="*/ 2250906 w 11269336"/>
              <a:gd name="connsiteY229" fmla="*/ 2055654 h 2323145"/>
              <a:gd name="connsiteX230" fmla="*/ 2236905 w 11269336"/>
              <a:gd name="connsiteY230" fmla="*/ 2062882 h 2323145"/>
              <a:gd name="connsiteX231" fmla="*/ 2225830 w 11269336"/>
              <a:gd name="connsiteY231" fmla="*/ 2074027 h 2323145"/>
              <a:gd name="connsiteX232" fmla="*/ 2073776 w 11269336"/>
              <a:gd name="connsiteY232" fmla="*/ 2089244 h 2323145"/>
              <a:gd name="connsiteX233" fmla="*/ 1948256 w 11269336"/>
              <a:gd name="connsiteY233" fmla="*/ 2146616 h 2323145"/>
              <a:gd name="connsiteX234" fmla="*/ 1865582 w 11269336"/>
              <a:gd name="connsiteY234" fmla="*/ 2153738 h 2323145"/>
              <a:gd name="connsiteX235" fmla="*/ 1835210 w 11269336"/>
              <a:gd name="connsiteY235" fmla="*/ 2134244 h 2323145"/>
              <a:gd name="connsiteX236" fmla="*/ 1632661 w 11269336"/>
              <a:gd name="connsiteY236" fmla="*/ 2173882 h 2323145"/>
              <a:gd name="connsiteX237" fmla="*/ 1579590 w 11269336"/>
              <a:gd name="connsiteY237" fmla="*/ 2173680 h 2323145"/>
              <a:gd name="connsiteX238" fmla="*/ 1535601 w 11269336"/>
              <a:gd name="connsiteY238" fmla="*/ 2194590 h 2323145"/>
              <a:gd name="connsiteX239" fmla="*/ 1515594 w 11269336"/>
              <a:gd name="connsiteY239" fmla="*/ 2189622 h 2323145"/>
              <a:gd name="connsiteX240" fmla="*/ 1512113 w 11269336"/>
              <a:gd name="connsiteY240" fmla="*/ 2188534 h 2323145"/>
              <a:gd name="connsiteX241" fmla="*/ 1498838 w 11269336"/>
              <a:gd name="connsiteY241" fmla="*/ 2189213 h 2323145"/>
              <a:gd name="connsiteX242" fmla="*/ 1494279 w 11269336"/>
              <a:gd name="connsiteY242" fmla="*/ 2183112 h 2323145"/>
              <a:gd name="connsiteX243" fmla="*/ 1473714 w 11269336"/>
              <a:gd name="connsiteY243" fmla="*/ 2179625 h 2323145"/>
              <a:gd name="connsiteX244" fmla="*/ 1449503 w 11269336"/>
              <a:gd name="connsiteY244" fmla="*/ 2182633 h 2323145"/>
              <a:gd name="connsiteX245" fmla="*/ 1266687 w 11269336"/>
              <a:gd name="connsiteY245" fmla="*/ 2212688 h 2323145"/>
              <a:gd name="connsiteX246" fmla="*/ 1239614 w 11269336"/>
              <a:gd name="connsiteY246" fmla="*/ 2209727 h 2323145"/>
              <a:gd name="connsiteX247" fmla="*/ 1202436 w 11269336"/>
              <a:gd name="connsiteY247" fmla="*/ 2209817 h 2323145"/>
              <a:gd name="connsiteX248" fmla="*/ 1136097 w 11269336"/>
              <a:gd name="connsiteY248" fmla="*/ 2205112 h 2323145"/>
              <a:gd name="connsiteX249" fmla="*/ 988232 w 11269336"/>
              <a:gd name="connsiteY249" fmla="*/ 2235635 h 2323145"/>
              <a:gd name="connsiteX250" fmla="*/ 981959 w 11269336"/>
              <a:gd name="connsiteY250" fmla="*/ 2231607 h 2323145"/>
              <a:gd name="connsiteX251" fmla="*/ 938600 w 11269336"/>
              <a:gd name="connsiteY251" fmla="*/ 2238113 h 2323145"/>
              <a:gd name="connsiteX252" fmla="*/ 791788 w 11269336"/>
              <a:gd name="connsiteY252" fmla="*/ 2293224 h 2323145"/>
              <a:gd name="connsiteX253" fmla="*/ 706914 w 11269336"/>
              <a:gd name="connsiteY253" fmla="*/ 2305046 h 2323145"/>
              <a:gd name="connsiteX254" fmla="*/ 675971 w 11269336"/>
              <a:gd name="connsiteY254" fmla="*/ 2304030 h 2323145"/>
              <a:gd name="connsiteX255" fmla="*/ 624180 w 11269336"/>
              <a:gd name="connsiteY255" fmla="*/ 2302650 h 2323145"/>
              <a:gd name="connsiteX256" fmla="*/ 583453 w 11269336"/>
              <a:gd name="connsiteY256" fmla="*/ 2288788 h 2323145"/>
              <a:gd name="connsiteX257" fmla="*/ 540946 w 11269336"/>
              <a:gd name="connsiteY257" fmla="*/ 2292721 h 2323145"/>
              <a:gd name="connsiteX258" fmla="*/ 533680 w 11269336"/>
              <a:gd name="connsiteY258" fmla="*/ 2310233 h 2323145"/>
              <a:gd name="connsiteX259" fmla="*/ 487366 w 11269336"/>
              <a:gd name="connsiteY259" fmla="*/ 2309053 h 2323145"/>
              <a:gd name="connsiteX260" fmla="*/ 416820 w 11269336"/>
              <a:gd name="connsiteY260" fmla="*/ 2305443 h 2323145"/>
              <a:gd name="connsiteX261" fmla="*/ 376805 w 11269336"/>
              <a:gd name="connsiteY261" fmla="*/ 2307647 h 2323145"/>
              <a:gd name="connsiteX262" fmla="*/ 266777 w 11269336"/>
              <a:gd name="connsiteY262" fmla="*/ 2309012 h 2323145"/>
              <a:gd name="connsiteX263" fmla="*/ 156013 w 11269336"/>
              <a:gd name="connsiteY263" fmla="*/ 2306832 h 2323145"/>
              <a:gd name="connsiteX264" fmla="*/ 87258 w 11269336"/>
              <a:gd name="connsiteY264" fmla="*/ 2285511 h 2323145"/>
              <a:gd name="connsiteX265" fmla="*/ 23798 w 11269336"/>
              <a:gd name="connsiteY265" fmla="*/ 2281822 h 2323145"/>
              <a:gd name="connsiteX266" fmla="*/ 0 w 11269336"/>
              <a:gd name="connsiteY266" fmla="*/ 2285369 h 2323145"/>
              <a:gd name="connsiteX267" fmla="*/ 0 w 11269336"/>
              <a:gd name="connsiteY267"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380600 w 11269336"/>
              <a:gd name="connsiteY19" fmla="*/ 549821 h 2323145"/>
              <a:gd name="connsiteX20" fmla="*/ 9139429 w 11269336"/>
              <a:gd name="connsiteY20" fmla="*/ 696446 h 2323145"/>
              <a:gd name="connsiteX21" fmla="*/ 9114263 w 11269336"/>
              <a:gd name="connsiteY21" fmla="*/ 709213 h 2323145"/>
              <a:gd name="connsiteX22" fmla="*/ 9028928 w 11269336"/>
              <a:gd name="connsiteY22" fmla="*/ 745350 h 2323145"/>
              <a:gd name="connsiteX23" fmla="*/ 8977138 w 11269336"/>
              <a:gd name="connsiteY23" fmla="*/ 774970 h 2323145"/>
              <a:gd name="connsiteX24" fmla="*/ 8947030 w 11269336"/>
              <a:gd name="connsiteY24" fmla="*/ 814934 h 2323145"/>
              <a:gd name="connsiteX25" fmla="*/ 8914746 w 11269336"/>
              <a:gd name="connsiteY25" fmla="*/ 826428 h 2323145"/>
              <a:gd name="connsiteX26" fmla="*/ 8917778 w 11269336"/>
              <a:gd name="connsiteY26" fmla="*/ 835198 h 2323145"/>
              <a:gd name="connsiteX27" fmla="*/ 8905560 w 11269336"/>
              <a:gd name="connsiteY27" fmla="*/ 838358 h 2323145"/>
              <a:gd name="connsiteX28" fmla="*/ 8897564 w 11269336"/>
              <a:gd name="connsiteY28" fmla="*/ 834287 h 2323145"/>
              <a:gd name="connsiteX29" fmla="*/ 8878040 w 11269336"/>
              <a:gd name="connsiteY29" fmla="*/ 844150 h 2323145"/>
              <a:gd name="connsiteX30" fmla="*/ 8882654 w 11269336"/>
              <a:gd name="connsiteY30" fmla="*/ 892768 h 2323145"/>
              <a:gd name="connsiteX31" fmla="*/ 8795998 w 11269336"/>
              <a:gd name="connsiteY31" fmla="*/ 863337 h 2323145"/>
              <a:gd name="connsiteX32" fmla="*/ 8776970 w 11269336"/>
              <a:gd name="connsiteY32" fmla="*/ 885177 h 2323145"/>
              <a:gd name="connsiteX33" fmla="*/ 8755719 w 11269336"/>
              <a:gd name="connsiteY33" fmla="*/ 889754 h 2323145"/>
              <a:gd name="connsiteX34" fmla="*/ 8743257 w 11269336"/>
              <a:gd name="connsiteY34" fmla="*/ 904723 h 2323145"/>
              <a:gd name="connsiteX35" fmla="*/ 8721366 w 11269336"/>
              <a:gd name="connsiteY35" fmla="*/ 904711 h 2323145"/>
              <a:gd name="connsiteX36" fmla="*/ 8678353 w 11269336"/>
              <a:gd name="connsiteY36" fmla="*/ 926318 h 2323145"/>
              <a:gd name="connsiteX37" fmla="*/ 8636849 w 11269336"/>
              <a:gd name="connsiteY37" fmla="*/ 937900 h 2323145"/>
              <a:gd name="connsiteX38" fmla="*/ 8620213 w 11269336"/>
              <a:gd name="connsiteY38" fmla="*/ 943068 h 2323145"/>
              <a:gd name="connsiteX39" fmla="*/ 8612581 w 11269336"/>
              <a:gd name="connsiteY39" fmla="*/ 952695 h 2323145"/>
              <a:gd name="connsiteX40" fmla="*/ 8589038 w 11269336"/>
              <a:gd name="connsiteY40" fmla="*/ 963892 h 2323145"/>
              <a:gd name="connsiteX41" fmla="*/ 8579950 w 11269336"/>
              <a:gd name="connsiteY41" fmla="*/ 960899 h 2323145"/>
              <a:gd name="connsiteX42" fmla="*/ 8579319 w 11269336"/>
              <a:gd name="connsiteY42" fmla="*/ 965630 h 2323145"/>
              <a:gd name="connsiteX43" fmla="*/ 8547429 w 11269336"/>
              <a:gd name="connsiteY43" fmla="*/ 984506 h 2323145"/>
              <a:gd name="connsiteX44" fmla="*/ 8478704 w 11269336"/>
              <a:gd name="connsiteY44" fmla="*/ 1025490 h 2323145"/>
              <a:gd name="connsiteX45" fmla="*/ 8461421 w 11269336"/>
              <a:gd name="connsiteY45" fmla="*/ 1035512 h 2323145"/>
              <a:gd name="connsiteX46" fmla="*/ 8445003 w 11269336"/>
              <a:gd name="connsiteY46" fmla="*/ 1036851 h 2323145"/>
              <a:gd name="connsiteX47" fmla="*/ 8357350 w 11269336"/>
              <a:gd name="connsiteY47" fmla="*/ 1060213 h 2323145"/>
              <a:gd name="connsiteX48" fmla="*/ 8335565 w 11269336"/>
              <a:gd name="connsiteY48" fmla="*/ 1061151 h 2323145"/>
              <a:gd name="connsiteX49" fmla="*/ 8325267 w 11269336"/>
              <a:gd name="connsiteY49" fmla="*/ 1055919 h 2323145"/>
              <a:gd name="connsiteX50" fmla="*/ 8293586 w 11269336"/>
              <a:gd name="connsiteY50" fmla="*/ 1076144 h 2323145"/>
              <a:gd name="connsiteX51" fmla="*/ 8242405 w 11269336"/>
              <a:gd name="connsiteY51" fmla="*/ 1095960 h 2323145"/>
              <a:gd name="connsiteX52" fmla="*/ 8197391 w 11269336"/>
              <a:gd name="connsiteY52" fmla="*/ 1107746 h 2323145"/>
              <a:gd name="connsiteX53" fmla="*/ 8081474 w 11269336"/>
              <a:gd name="connsiteY53" fmla="*/ 1130125 h 2323145"/>
              <a:gd name="connsiteX54" fmla="*/ 8053585 w 11269336"/>
              <a:gd name="connsiteY54" fmla="*/ 1129169 h 2323145"/>
              <a:gd name="connsiteX55" fmla="*/ 8038422 w 11269336"/>
              <a:gd name="connsiteY55" fmla="*/ 1119092 h 2323145"/>
              <a:gd name="connsiteX56" fmla="*/ 8029450 w 11269336"/>
              <a:gd name="connsiteY56" fmla="*/ 1125592 h 2323145"/>
              <a:gd name="connsiteX57" fmla="*/ 7959552 w 11269336"/>
              <a:gd name="connsiteY57" fmla="*/ 1140188 h 2323145"/>
              <a:gd name="connsiteX58" fmla="*/ 7914188 w 11269336"/>
              <a:gd name="connsiteY58" fmla="*/ 1150862 h 2323145"/>
              <a:gd name="connsiteX59" fmla="*/ 7914918 w 11269336"/>
              <a:gd name="connsiteY59" fmla="*/ 1168758 h 2323145"/>
              <a:gd name="connsiteX60" fmla="*/ 7875510 w 11269336"/>
              <a:gd name="connsiteY60" fmla="*/ 1183153 h 2323145"/>
              <a:gd name="connsiteX61" fmla="*/ 7829932 w 11269336"/>
              <a:gd name="connsiteY61" fmla="*/ 1180782 h 2323145"/>
              <a:gd name="connsiteX62" fmla="*/ 7779182 w 11269336"/>
              <a:gd name="connsiteY62" fmla="*/ 1192665 h 2323145"/>
              <a:gd name="connsiteX63" fmla="*/ 7748774 w 11269336"/>
              <a:gd name="connsiteY63" fmla="*/ 1199586 h 2323145"/>
              <a:gd name="connsiteX64" fmla="*/ 7671846 w 11269336"/>
              <a:gd name="connsiteY64" fmla="*/ 1231966 h 2323145"/>
              <a:gd name="connsiteX65" fmla="*/ 7554146 w 11269336"/>
              <a:gd name="connsiteY65" fmla="*/ 1319748 h 2323145"/>
              <a:gd name="connsiteX66" fmla="*/ 7515052 w 11269336"/>
              <a:gd name="connsiteY66" fmla="*/ 1336718 h 2323145"/>
              <a:gd name="connsiteX67" fmla="*/ 7507193 w 11269336"/>
              <a:gd name="connsiteY67" fmla="*/ 1334617 h 2323145"/>
              <a:gd name="connsiteX68" fmla="*/ 7461694 w 11269336"/>
              <a:gd name="connsiteY68" fmla="*/ 1375866 h 2323145"/>
              <a:gd name="connsiteX69" fmla="*/ 7377571 w 11269336"/>
              <a:gd name="connsiteY69" fmla="*/ 1400128 h 2323145"/>
              <a:gd name="connsiteX70" fmla="*/ 7311261 w 11269336"/>
              <a:gd name="connsiteY70" fmla="*/ 1412652 h 2323145"/>
              <a:gd name="connsiteX71" fmla="*/ 7275307 w 11269336"/>
              <a:gd name="connsiteY71" fmla="*/ 1422171 h 2323145"/>
              <a:gd name="connsiteX72" fmla="*/ 7247783 w 11269336"/>
              <a:gd name="connsiteY72" fmla="*/ 1426330 h 2323145"/>
              <a:gd name="connsiteX73" fmla="*/ 7185047 w 11269336"/>
              <a:gd name="connsiteY73" fmla="*/ 1451812 h 2323145"/>
              <a:gd name="connsiteX74" fmla="*/ 7084117 w 11269336"/>
              <a:gd name="connsiteY74" fmla="*/ 1500281 h 2323145"/>
              <a:gd name="connsiteX75" fmla="*/ 7062011 w 11269336"/>
              <a:gd name="connsiteY75" fmla="*/ 1509183 h 2323145"/>
              <a:gd name="connsiteX76" fmla="*/ 7040555 w 11269336"/>
              <a:gd name="connsiteY76" fmla="*/ 1511207 h 2323145"/>
              <a:gd name="connsiteX77" fmla="*/ 7033438 w 11269336"/>
              <a:gd name="connsiteY77" fmla="*/ 1506772 h 2323145"/>
              <a:gd name="connsiteX78" fmla="*/ 7020886 w 11269336"/>
              <a:gd name="connsiteY78" fmla="*/ 1510764 h 2323145"/>
              <a:gd name="connsiteX79" fmla="*/ 7017033 w 11269336"/>
              <a:gd name="connsiteY79" fmla="*/ 1510650 h 2323145"/>
              <a:gd name="connsiteX80" fmla="*/ 6995460 w 11269336"/>
              <a:gd name="connsiteY80" fmla="*/ 1511173 h 2323145"/>
              <a:gd name="connsiteX81" fmla="*/ 6962144 w 11269336"/>
              <a:gd name="connsiteY81" fmla="*/ 1541508 h 2323145"/>
              <a:gd name="connsiteX82" fmla="*/ 6910674 w 11269336"/>
              <a:gd name="connsiteY82" fmla="*/ 1554793 h 2323145"/>
              <a:gd name="connsiteX83" fmla="*/ 6732152 w 11269336"/>
              <a:gd name="connsiteY83" fmla="*/ 1642538 h 2323145"/>
              <a:gd name="connsiteX84" fmla="*/ 6694106 w 11269336"/>
              <a:gd name="connsiteY84" fmla="*/ 1632377 h 2323145"/>
              <a:gd name="connsiteX85" fmla="*/ 6617223 w 11269336"/>
              <a:gd name="connsiteY85" fmla="*/ 1659889 h 2323145"/>
              <a:gd name="connsiteX86" fmla="*/ 6521138 w 11269336"/>
              <a:gd name="connsiteY86" fmla="*/ 1744340 h 2323145"/>
              <a:gd name="connsiteX87" fmla="*/ 6380677 w 11269336"/>
              <a:gd name="connsiteY87" fmla="*/ 1796883 h 2323145"/>
              <a:gd name="connsiteX88" fmla="*/ 6374897 w 11269336"/>
              <a:gd name="connsiteY88" fmla="*/ 1809910 h 2323145"/>
              <a:gd name="connsiteX89" fmla="*/ 6364545 w 11269336"/>
              <a:gd name="connsiteY89" fmla="*/ 1820090 h 2323145"/>
              <a:gd name="connsiteX90" fmla="*/ 6362126 w 11269336"/>
              <a:gd name="connsiteY90" fmla="*/ 1819991 h 2323145"/>
              <a:gd name="connsiteX91" fmla="*/ 6346673 w 11269336"/>
              <a:gd name="connsiteY91" fmla="*/ 1827824 h 2323145"/>
              <a:gd name="connsiteX92" fmla="*/ 6345588 w 11269336"/>
              <a:gd name="connsiteY92" fmla="*/ 1832232 h 2323145"/>
              <a:gd name="connsiteX93" fmla="*/ 6335708 w 11269336"/>
              <a:gd name="connsiteY93" fmla="*/ 1838451 h 2323145"/>
              <a:gd name="connsiteX94" fmla="*/ 6318182 w 11269336"/>
              <a:gd name="connsiteY94" fmla="*/ 1852975 h 2323145"/>
              <a:gd name="connsiteX95" fmla="*/ 6313084 w 11269336"/>
              <a:gd name="connsiteY95" fmla="*/ 1853561 h 2323145"/>
              <a:gd name="connsiteX96" fmla="*/ 6283816 w 11269336"/>
              <a:gd name="connsiteY96" fmla="*/ 1872148 h 2323145"/>
              <a:gd name="connsiteX97" fmla="*/ 6282550 w 11269336"/>
              <a:gd name="connsiteY97" fmla="*/ 1871392 h 2323145"/>
              <a:gd name="connsiteX98" fmla="*/ 6270527 w 11269336"/>
              <a:gd name="connsiteY98" fmla="*/ 1872208 h 2323145"/>
              <a:gd name="connsiteX99" fmla="*/ 6249518 w 11269336"/>
              <a:gd name="connsiteY99" fmla="*/ 1876079 h 2323145"/>
              <a:gd name="connsiteX100" fmla="*/ 6190386 w 11269336"/>
              <a:gd name="connsiteY100" fmla="*/ 1872478 h 2323145"/>
              <a:gd name="connsiteX101" fmla="*/ 6159777 w 11269336"/>
              <a:gd name="connsiteY101" fmla="*/ 1891745 h 2323145"/>
              <a:gd name="connsiteX102" fmla="*/ 6153131 w 11269336"/>
              <a:gd name="connsiteY102" fmla="*/ 1895079 h 2323145"/>
              <a:gd name="connsiteX103" fmla="*/ 6152798 w 11269336"/>
              <a:gd name="connsiteY103" fmla="*/ 1894920 h 2323145"/>
              <a:gd name="connsiteX104" fmla="*/ 6145388 w 11269336"/>
              <a:gd name="connsiteY104" fmla="*/ 1897990 h 2323145"/>
              <a:gd name="connsiteX105" fmla="*/ 6141014 w 11269336"/>
              <a:gd name="connsiteY105" fmla="*/ 1901155 h 2323145"/>
              <a:gd name="connsiteX106" fmla="*/ 6128122 w 11269336"/>
              <a:gd name="connsiteY106" fmla="*/ 1907623 h 2323145"/>
              <a:gd name="connsiteX107" fmla="*/ 6122351 w 11269336"/>
              <a:gd name="connsiteY107" fmla="*/ 1908359 h 2323145"/>
              <a:gd name="connsiteX108" fmla="*/ 6064750 w 11269336"/>
              <a:gd name="connsiteY108" fmla="*/ 1896394 h 2323145"/>
              <a:gd name="connsiteX109" fmla="*/ 5964230 w 11269336"/>
              <a:gd name="connsiteY109" fmla="*/ 1910038 h 2323145"/>
              <a:gd name="connsiteX110" fmla="*/ 5865399 w 11269336"/>
              <a:gd name="connsiteY110" fmla="*/ 1926966 h 2323145"/>
              <a:gd name="connsiteX111" fmla="*/ 5829951 w 11269336"/>
              <a:gd name="connsiteY111" fmla="*/ 1934755 h 2323145"/>
              <a:gd name="connsiteX112" fmla="*/ 5765285 w 11269336"/>
              <a:gd name="connsiteY112" fmla="*/ 1941322 h 2323145"/>
              <a:gd name="connsiteX113" fmla="*/ 5734750 w 11269336"/>
              <a:gd name="connsiteY113" fmla="*/ 1939793 h 2323145"/>
              <a:gd name="connsiteX114" fmla="*/ 5733569 w 11269336"/>
              <a:gd name="connsiteY114" fmla="*/ 1940505 h 2323145"/>
              <a:gd name="connsiteX115" fmla="*/ 5730329 w 11269336"/>
              <a:gd name="connsiteY115" fmla="*/ 1937845 h 2323145"/>
              <a:gd name="connsiteX116" fmla="*/ 5724661 w 11269336"/>
              <a:gd name="connsiteY116" fmla="*/ 1937455 h 2323145"/>
              <a:gd name="connsiteX117" fmla="*/ 5710186 w 11269336"/>
              <a:gd name="connsiteY117" fmla="*/ 1941370 h 2323145"/>
              <a:gd name="connsiteX118" fmla="*/ 5704910 w 11269336"/>
              <a:gd name="connsiteY118" fmla="*/ 1943663 h 2323145"/>
              <a:gd name="connsiteX119" fmla="*/ 5696836 w 11269336"/>
              <a:gd name="connsiteY119" fmla="*/ 1945271 h 2323145"/>
              <a:gd name="connsiteX120" fmla="*/ 5696583 w 11269336"/>
              <a:gd name="connsiteY120" fmla="*/ 1945050 h 2323145"/>
              <a:gd name="connsiteX121" fmla="*/ 5689123 w 11269336"/>
              <a:gd name="connsiteY121" fmla="*/ 1947067 h 2323145"/>
              <a:gd name="connsiteX122" fmla="*/ 5653291 w 11269336"/>
              <a:gd name="connsiteY122" fmla="*/ 1960245 h 2323145"/>
              <a:gd name="connsiteX123" fmla="*/ 5599385 w 11269336"/>
              <a:gd name="connsiteY123" fmla="*/ 1945198 h 2323145"/>
              <a:gd name="connsiteX124" fmla="*/ 5578300 w 11269336"/>
              <a:gd name="connsiteY124" fmla="*/ 1944963 h 2323145"/>
              <a:gd name="connsiteX125" fmla="*/ 5566758 w 11269336"/>
              <a:gd name="connsiteY125" fmla="*/ 1943441 h 2323145"/>
              <a:gd name="connsiteX126" fmla="*/ 5565857 w 11269336"/>
              <a:gd name="connsiteY126" fmla="*/ 1942445 h 2323145"/>
              <a:gd name="connsiteX127" fmla="*/ 5531534 w 11269336"/>
              <a:gd name="connsiteY127" fmla="*/ 1955208 h 2323145"/>
              <a:gd name="connsiteX128" fmla="*/ 5526552 w 11269336"/>
              <a:gd name="connsiteY128" fmla="*/ 1954799 h 2323145"/>
              <a:gd name="connsiteX129" fmla="*/ 5504723 w 11269336"/>
              <a:gd name="connsiteY129" fmla="*/ 1965811 h 2323145"/>
              <a:gd name="connsiteX130" fmla="*/ 5493156 w 11269336"/>
              <a:gd name="connsiteY130" fmla="*/ 1970063 h 2323145"/>
              <a:gd name="connsiteX131" fmla="*/ 5490486 w 11269336"/>
              <a:gd name="connsiteY131" fmla="*/ 1974227 h 2323145"/>
              <a:gd name="connsiteX132" fmla="*/ 5473107 w 11269336"/>
              <a:gd name="connsiteY132" fmla="*/ 1979001 h 2323145"/>
              <a:gd name="connsiteX133" fmla="*/ 5470885 w 11269336"/>
              <a:gd name="connsiteY133" fmla="*/ 1978432 h 2323145"/>
              <a:gd name="connsiteX134" fmla="*/ 5457393 w 11269336"/>
              <a:gd name="connsiteY134" fmla="*/ 1986525 h 2323145"/>
              <a:gd name="connsiteX135" fmla="*/ 5447102 w 11269336"/>
              <a:gd name="connsiteY135" fmla="*/ 1998329 h 2323145"/>
              <a:gd name="connsiteX136" fmla="*/ 5159151 w 11269336"/>
              <a:gd name="connsiteY136" fmla="*/ 2029640 h 2323145"/>
              <a:gd name="connsiteX137" fmla="*/ 5041688 w 11269336"/>
              <a:gd name="connsiteY137" fmla="*/ 2022334 h 2323145"/>
              <a:gd name="connsiteX138" fmla="*/ 4860988 w 11269336"/>
              <a:gd name="connsiteY138" fmla="*/ 2135698 h 2323145"/>
              <a:gd name="connsiteX139" fmla="*/ 4807902 w 11269336"/>
              <a:gd name="connsiteY139" fmla="*/ 2138894 h 2323145"/>
              <a:gd name="connsiteX140" fmla="*/ 4765388 w 11269336"/>
              <a:gd name="connsiteY140" fmla="*/ 2162525 h 2323145"/>
              <a:gd name="connsiteX141" fmla="*/ 4745033 w 11269336"/>
              <a:gd name="connsiteY141" fmla="*/ 2158859 h 2323145"/>
              <a:gd name="connsiteX142" fmla="*/ 4741475 w 11269336"/>
              <a:gd name="connsiteY142" fmla="*/ 2157998 h 2323145"/>
              <a:gd name="connsiteX143" fmla="*/ 4728247 w 11269336"/>
              <a:gd name="connsiteY143" fmla="*/ 2159526 h 2323145"/>
              <a:gd name="connsiteX144" fmla="*/ 4723263 w 11269336"/>
              <a:gd name="connsiteY144" fmla="*/ 2153742 h 2323145"/>
              <a:gd name="connsiteX145" fmla="*/ 4702453 w 11269336"/>
              <a:gd name="connsiteY145" fmla="*/ 2151586 h 2323145"/>
              <a:gd name="connsiteX146" fmla="*/ 4678455 w 11269336"/>
              <a:gd name="connsiteY146" fmla="*/ 2156131 h 2323145"/>
              <a:gd name="connsiteX147" fmla="*/ 4593061 w 11269336"/>
              <a:gd name="connsiteY147" fmla="*/ 2171597 h 2323145"/>
              <a:gd name="connsiteX148" fmla="*/ 4579902 w 11269336"/>
              <a:gd name="connsiteY148" fmla="*/ 2177927 h 2323145"/>
              <a:gd name="connsiteX149" fmla="*/ 4533444 w 11269336"/>
              <a:gd name="connsiteY149" fmla="*/ 2181200 h 2323145"/>
              <a:gd name="connsiteX150" fmla="*/ 4492832 w 11269336"/>
              <a:gd name="connsiteY150" fmla="*/ 2188033 h 2323145"/>
              <a:gd name="connsiteX151" fmla="*/ 4467257 w 11269336"/>
              <a:gd name="connsiteY151" fmla="*/ 2196121 h 2323145"/>
              <a:gd name="connsiteX152" fmla="*/ 4459937 w 11269336"/>
              <a:gd name="connsiteY152" fmla="*/ 2195182 h 2323145"/>
              <a:gd name="connsiteX153" fmla="*/ 4433312 w 11269336"/>
              <a:gd name="connsiteY153" fmla="*/ 2199004 h 2323145"/>
              <a:gd name="connsiteX154" fmla="*/ 4420601 w 11269336"/>
              <a:gd name="connsiteY154" fmla="*/ 2205158 h 2323145"/>
              <a:gd name="connsiteX155" fmla="*/ 4405765 w 11269336"/>
              <a:gd name="connsiteY155" fmla="*/ 2199902 h 2323145"/>
              <a:gd name="connsiteX156" fmla="*/ 4401354 w 11269336"/>
              <a:gd name="connsiteY156" fmla="*/ 2194745 h 2323145"/>
              <a:gd name="connsiteX157" fmla="*/ 4383151 w 11269336"/>
              <a:gd name="connsiteY157" fmla="*/ 2201140 h 2323145"/>
              <a:gd name="connsiteX158" fmla="*/ 4366646 w 11269336"/>
              <a:gd name="connsiteY158" fmla="*/ 2198564 h 2323145"/>
              <a:gd name="connsiteX159" fmla="*/ 4354009 w 11269336"/>
              <a:gd name="connsiteY159" fmla="*/ 2204984 h 2323145"/>
              <a:gd name="connsiteX160" fmla="*/ 4348284 w 11269336"/>
              <a:gd name="connsiteY160" fmla="*/ 2205270 h 2323145"/>
              <a:gd name="connsiteX161" fmla="*/ 4333906 w 11269336"/>
              <a:gd name="connsiteY161" fmla="*/ 2205251 h 2323145"/>
              <a:gd name="connsiteX162" fmla="*/ 4308819 w 11269336"/>
              <a:gd name="connsiteY162" fmla="*/ 2203822 h 2323145"/>
              <a:gd name="connsiteX163" fmla="*/ 4301210 w 11269336"/>
              <a:gd name="connsiteY163" fmla="*/ 2204456 h 2323145"/>
              <a:gd name="connsiteX164" fmla="*/ 4283095 w 11269336"/>
              <a:gd name="connsiteY164" fmla="*/ 2198177 h 2323145"/>
              <a:gd name="connsiteX165" fmla="*/ 4250119 w 11269336"/>
              <a:gd name="connsiteY165" fmla="*/ 2196342 h 2323145"/>
              <a:gd name="connsiteX166" fmla="*/ 4189203 w 11269336"/>
              <a:gd name="connsiteY166" fmla="*/ 2178994 h 2323145"/>
              <a:gd name="connsiteX167" fmla="*/ 4154035 w 11269336"/>
              <a:gd name="connsiteY167" fmla="*/ 2171950 h 2323145"/>
              <a:gd name="connsiteX168" fmla="*/ 4129569 w 11269336"/>
              <a:gd name="connsiteY168" fmla="*/ 2163850 h 2323145"/>
              <a:gd name="connsiteX169" fmla="*/ 4061250 w 11269336"/>
              <a:gd name="connsiteY169" fmla="*/ 2159236 h 2323145"/>
              <a:gd name="connsiteX170" fmla="*/ 3945480 w 11269336"/>
              <a:gd name="connsiteY170" fmla="*/ 2158279 h 2323145"/>
              <a:gd name="connsiteX171" fmla="*/ 3921468 w 11269336"/>
              <a:gd name="connsiteY171" fmla="*/ 2156588 h 2323145"/>
              <a:gd name="connsiteX172" fmla="*/ 3903348 w 11269336"/>
              <a:gd name="connsiteY172" fmla="*/ 2149220 h 2323145"/>
              <a:gd name="connsiteX173" fmla="*/ 3901342 w 11269336"/>
              <a:gd name="connsiteY173" fmla="*/ 2142355 h 2323145"/>
              <a:gd name="connsiteX174" fmla="*/ 3888539 w 11269336"/>
              <a:gd name="connsiteY174" fmla="*/ 2140476 h 2323145"/>
              <a:gd name="connsiteX175" fmla="*/ 3885662 w 11269336"/>
              <a:gd name="connsiteY175" fmla="*/ 2138740 h 2323145"/>
              <a:gd name="connsiteX176" fmla="*/ 3868627 w 11269336"/>
              <a:gd name="connsiteY176" fmla="*/ 2130023 h 2323145"/>
              <a:gd name="connsiteX177" fmla="*/ 3819177 w 11269336"/>
              <a:gd name="connsiteY177" fmla="*/ 2142111 h 2323145"/>
              <a:gd name="connsiteX178" fmla="*/ 3769100 w 11269336"/>
              <a:gd name="connsiteY178" fmla="*/ 2131731 h 2323145"/>
              <a:gd name="connsiteX179" fmla="*/ 3562752 w 11269336"/>
              <a:gd name="connsiteY179" fmla="*/ 2131785 h 2323145"/>
              <a:gd name="connsiteX180" fmla="*/ 3541402 w 11269336"/>
              <a:gd name="connsiteY180" fmla="*/ 2106821 h 2323145"/>
              <a:gd name="connsiteX181" fmla="*/ 3365341 w 11269336"/>
              <a:gd name="connsiteY181" fmla="*/ 2077638 h 2323145"/>
              <a:gd name="connsiteX182" fmla="*/ 3170922 w 11269336"/>
              <a:gd name="connsiteY182" fmla="*/ 2115957 h 2323145"/>
              <a:gd name="connsiteX183" fmla="*/ 3156256 w 11269336"/>
              <a:gd name="connsiteY183" fmla="*/ 2124773 h 2323145"/>
              <a:gd name="connsiteX184" fmla="*/ 3140298 w 11269336"/>
              <a:gd name="connsiteY184" fmla="*/ 2129182 h 2323145"/>
              <a:gd name="connsiteX185" fmla="*/ 3138514 w 11269336"/>
              <a:gd name="connsiteY185" fmla="*/ 2128069 h 2323145"/>
              <a:gd name="connsiteX186" fmla="*/ 3120467 w 11269336"/>
              <a:gd name="connsiteY186" fmla="*/ 2128281 h 2323145"/>
              <a:gd name="connsiteX187" fmla="*/ 3116175 w 11269336"/>
              <a:gd name="connsiteY187" fmla="*/ 2131633 h 2323145"/>
              <a:gd name="connsiteX188" fmla="*/ 3103685 w 11269336"/>
              <a:gd name="connsiteY188" fmla="*/ 2132814 h 2323145"/>
              <a:gd name="connsiteX189" fmla="*/ 3078794 w 11269336"/>
              <a:gd name="connsiteY189" fmla="*/ 2137935 h 2323145"/>
              <a:gd name="connsiteX190" fmla="*/ 3074407 w 11269336"/>
              <a:gd name="connsiteY190" fmla="*/ 2136274 h 2323145"/>
              <a:gd name="connsiteX191" fmla="*/ 3037285 w 11269336"/>
              <a:gd name="connsiteY191" fmla="*/ 2139919 h 2323145"/>
              <a:gd name="connsiteX192" fmla="*/ 3036901 w 11269336"/>
              <a:gd name="connsiteY192" fmla="*/ 2138726 h 2323145"/>
              <a:gd name="connsiteX193" fmla="*/ 3026996 w 11269336"/>
              <a:gd name="connsiteY193" fmla="*/ 2134322 h 2323145"/>
              <a:gd name="connsiteX194" fmla="*/ 3007772 w 11269336"/>
              <a:gd name="connsiteY194" fmla="*/ 2128742 h 2323145"/>
              <a:gd name="connsiteX195" fmla="*/ 2965030 w 11269336"/>
              <a:gd name="connsiteY195" fmla="*/ 2100494 h 2323145"/>
              <a:gd name="connsiteX196" fmla="*/ 2926342 w 11269336"/>
              <a:gd name="connsiteY196" fmla="*/ 2104155 h 2323145"/>
              <a:gd name="connsiteX197" fmla="*/ 2918608 w 11269336"/>
              <a:gd name="connsiteY197" fmla="*/ 2104215 h 2323145"/>
              <a:gd name="connsiteX198" fmla="*/ 2918475 w 11269336"/>
              <a:gd name="connsiteY198" fmla="*/ 2103937 h 2323145"/>
              <a:gd name="connsiteX199" fmla="*/ 2910360 w 11269336"/>
              <a:gd name="connsiteY199" fmla="*/ 2103444 h 2323145"/>
              <a:gd name="connsiteX200" fmla="*/ 2904507 w 11269336"/>
              <a:gd name="connsiteY200" fmla="*/ 2104326 h 2323145"/>
              <a:gd name="connsiteX201" fmla="*/ 2889503 w 11269336"/>
              <a:gd name="connsiteY201" fmla="*/ 2104443 h 2323145"/>
              <a:gd name="connsiteX202" fmla="*/ 2884480 w 11269336"/>
              <a:gd name="connsiteY202" fmla="*/ 2102626 h 2323145"/>
              <a:gd name="connsiteX203" fmla="*/ 2882689 w 11269336"/>
              <a:gd name="connsiteY203" fmla="*/ 2099228 h 2323145"/>
              <a:gd name="connsiteX204" fmla="*/ 2881291 w 11269336"/>
              <a:gd name="connsiteY204" fmla="*/ 2099618 h 2323145"/>
              <a:gd name="connsiteX205" fmla="*/ 2853979 w 11269336"/>
              <a:gd name="connsiteY205" fmla="*/ 2090388 h 2323145"/>
              <a:gd name="connsiteX206" fmla="*/ 2791790 w 11269336"/>
              <a:gd name="connsiteY206" fmla="*/ 2080332 h 2323145"/>
              <a:gd name="connsiteX207" fmla="*/ 2755844 w 11269336"/>
              <a:gd name="connsiteY207" fmla="*/ 2078874 h 2323145"/>
              <a:gd name="connsiteX208" fmla="*/ 2657742 w 11269336"/>
              <a:gd name="connsiteY208" fmla="*/ 2070179 h 2323145"/>
              <a:gd name="connsiteX209" fmla="*/ 2559549 w 11269336"/>
              <a:gd name="connsiteY209" fmla="*/ 2057873 h 2323145"/>
              <a:gd name="connsiteX210" fmla="*/ 2512054 w 11269336"/>
              <a:gd name="connsiteY210" fmla="*/ 2031671 h 2323145"/>
              <a:gd name="connsiteX211" fmla="*/ 2506437 w 11269336"/>
              <a:gd name="connsiteY211" fmla="*/ 2030918 h 2323145"/>
              <a:gd name="connsiteX212" fmla="*/ 2491752 w 11269336"/>
              <a:gd name="connsiteY212" fmla="*/ 2033906 h 2323145"/>
              <a:gd name="connsiteX213" fmla="*/ 2486338 w 11269336"/>
              <a:gd name="connsiteY213" fmla="*/ 2035862 h 2323145"/>
              <a:gd name="connsiteX214" fmla="*/ 2478186 w 11269336"/>
              <a:gd name="connsiteY214" fmla="*/ 2036953 h 2323145"/>
              <a:gd name="connsiteX215" fmla="*/ 2477950 w 11269336"/>
              <a:gd name="connsiteY215" fmla="*/ 2036715 h 2323145"/>
              <a:gd name="connsiteX216" fmla="*/ 2470381 w 11269336"/>
              <a:gd name="connsiteY216" fmla="*/ 2038256 h 2323145"/>
              <a:gd name="connsiteX217" fmla="*/ 2433781 w 11269336"/>
              <a:gd name="connsiteY217" fmla="*/ 2049140 h 2323145"/>
              <a:gd name="connsiteX218" fmla="*/ 2381172 w 11269336"/>
              <a:gd name="connsiteY218" fmla="*/ 2030645 h 2323145"/>
              <a:gd name="connsiteX219" fmla="*/ 2360198 w 11269336"/>
              <a:gd name="connsiteY219" fmla="*/ 2029059 h 2323145"/>
              <a:gd name="connsiteX220" fmla="*/ 2348815 w 11269336"/>
              <a:gd name="connsiteY220" fmla="*/ 2026798 h 2323145"/>
              <a:gd name="connsiteX221" fmla="*/ 2347988 w 11269336"/>
              <a:gd name="connsiteY221" fmla="*/ 2025745 h 2323145"/>
              <a:gd name="connsiteX222" fmla="*/ 2312920 w 11269336"/>
              <a:gd name="connsiteY222" fmla="*/ 2036311 h 2323145"/>
              <a:gd name="connsiteX223" fmla="*/ 2307986 w 11269336"/>
              <a:gd name="connsiteY223" fmla="*/ 2035583 h 2323145"/>
              <a:gd name="connsiteX224" fmla="*/ 2285481 w 11269336"/>
              <a:gd name="connsiteY224" fmla="*/ 2045197 h 2323145"/>
              <a:gd name="connsiteX225" fmla="*/ 2273666 w 11269336"/>
              <a:gd name="connsiteY225" fmla="*/ 2048710 h 2323145"/>
              <a:gd name="connsiteX226" fmla="*/ 2270719 w 11269336"/>
              <a:gd name="connsiteY226" fmla="*/ 2052702 h 2323145"/>
              <a:gd name="connsiteX227" fmla="*/ 2253080 w 11269336"/>
              <a:gd name="connsiteY227" fmla="*/ 2056363 h 2323145"/>
              <a:gd name="connsiteX228" fmla="*/ 2250906 w 11269336"/>
              <a:gd name="connsiteY228" fmla="*/ 2055654 h 2323145"/>
              <a:gd name="connsiteX229" fmla="*/ 2236905 w 11269336"/>
              <a:gd name="connsiteY229" fmla="*/ 2062882 h 2323145"/>
              <a:gd name="connsiteX230" fmla="*/ 2225830 w 11269336"/>
              <a:gd name="connsiteY230" fmla="*/ 2074027 h 2323145"/>
              <a:gd name="connsiteX231" fmla="*/ 2073776 w 11269336"/>
              <a:gd name="connsiteY231" fmla="*/ 2089244 h 2323145"/>
              <a:gd name="connsiteX232" fmla="*/ 1948256 w 11269336"/>
              <a:gd name="connsiteY232" fmla="*/ 2146616 h 2323145"/>
              <a:gd name="connsiteX233" fmla="*/ 1865582 w 11269336"/>
              <a:gd name="connsiteY233" fmla="*/ 2153738 h 2323145"/>
              <a:gd name="connsiteX234" fmla="*/ 1835210 w 11269336"/>
              <a:gd name="connsiteY234" fmla="*/ 2134244 h 2323145"/>
              <a:gd name="connsiteX235" fmla="*/ 1632661 w 11269336"/>
              <a:gd name="connsiteY235" fmla="*/ 2173882 h 2323145"/>
              <a:gd name="connsiteX236" fmla="*/ 1579590 w 11269336"/>
              <a:gd name="connsiteY236" fmla="*/ 2173680 h 2323145"/>
              <a:gd name="connsiteX237" fmla="*/ 1535601 w 11269336"/>
              <a:gd name="connsiteY237" fmla="*/ 2194590 h 2323145"/>
              <a:gd name="connsiteX238" fmla="*/ 1515594 w 11269336"/>
              <a:gd name="connsiteY238" fmla="*/ 2189622 h 2323145"/>
              <a:gd name="connsiteX239" fmla="*/ 1512113 w 11269336"/>
              <a:gd name="connsiteY239" fmla="*/ 2188534 h 2323145"/>
              <a:gd name="connsiteX240" fmla="*/ 1498838 w 11269336"/>
              <a:gd name="connsiteY240" fmla="*/ 2189213 h 2323145"/>
              <a:gd name="connsiteX241" fmla="*/ 1494279 w 11269336"/>
              <a:gd name="connsiteY241" fmla="*/ 2183112 h 2323145"/>
              <a:gd name="connsiteX242" fmla="*/ 1473714 w 11269336"/>
              <a:gd name="connsiteY242" fmla="*/ 2179625 h 2323145"/>
              <a:gd name="connsiteX243" fmla="*/ 1449503 w 11269336"/>
              <a:gd name="connsiteY243" fmla="*/ 2182633 h 2323145"/>
              <a:gd name="connsiteX244" fmla="*/ 1266687 w 11269336"/>
              <a:gd name="connsiteY244" fmla="*/ 2212688 h 2323145"/>
              <a:gd name="connsiteX245" fmla="*/ 1239614 w 11269336"/>
              <a:gd name="connsiteY245" fmla="*/ 2209727 h 2323145"/>
              <a:gd name="connsiteX246" fmla="*/ 1202436 w 11269336"/>
              <a:gd name="connsiteY246" fmla="*/ 2209817 h 2323145"/>
              <a:gd name="connsiteX247" fmla="*/ 1136097 w 11269336"/>
              <a:gd name="connsiteY247" fmla="*/ 2205112 h 2323145"/>
              <a:gd name="connsiteX248" fmla="*/ 988232 w 11269336"/>
              <a:gd name="connsiteY248" fmla="*/ 2235635 h 2323145"/>
              <a:gd name="connsiteX249" fmla="*/ 981959 w 11269336"/>
              <a:gd name="connsiteY249" fmla="*/ 2231607 h 2323145"/>
              <a:gd name="connsiteX250" fmla="*/ 938600 w 11269336"/>
              <a:gd name="connsiteY250" fmla="*/ 2238113 h 2323145"/>
              <a:gd name="connsiteX251" fmla="*/ 791788 w 11269336"/>
              <a:gd name="connsiteY251" fmla="*/ 2293224 h 2323145"/>
              <a:gd name="connsiteX252" fmla="*/ 706914 w 11269336"/>
              <a:gd name="connsiteY252" fmla="*/ 2305046 h 2323145"/>
              <a:gd name="connsiteX253" fmla="*/ 675971 w 11269336"/>
              <a:gd name="connsiteY253" fmla="*/ 2304030 h 2323145"/>
              <a:gd name="connsiteX254" fmla="*/ 624180 w 11269336"/>
              <a:gd name="connsiteY254" fmla="*/ 2302650 h 2323145"/>
              <a:gd name="connsiteX255" fmla="*/ 583453 w 11269336"/>
              <a:gd name="connsiteY255" fmla="*/ 2288788 h 2323145"/>
              <a:gd name="connsiteX256" fmla="*/ 540946 w 11269336"/>
              <a:gd name="connsiteY256" fmla="*/ 2292721 h 2323145"/>
              <a:gd name="connsiteX257" fmla="*/ 533680 w 11269336"/>
              <a:gd name="connsiteY257" fmla="*/ 2310233 h 2323145"/>
              <a:gd name="connsiteX258" fmla="*/ 487366 w 11269336"/>
              <a:gd name="connsiteY258" fmla="*/ 2309053 h 2323145"/>
              <a:gd name="connsiteX259" fmla="*/ 416820 w 11269336"/>
              <a:gd name="connsiteY259" fmla="*/ 2305443 h 2323145"/>
              <a:gd name="connsiteX260" fmla="*/ 376805 w 11269336"/>
              <a:gd name="connsiteY260" fmla="*/ 2307647 h 2323145"/>
              <a:gd name="connsiteX261" fmla="*/ 266777 w 11269336"/>
              <a:gd name="connsiteY261" fmla="*/ 2309012 h 2323145"/>
              <a:gd name="connsiteX262" fmla="*/ 156013 w 11269336"/>
              <a:gd name="connsiteY262" fmla="*/ 2306832 h 2323145"/>
              <a:gd name="connsiteX263" fmla="*/ 87258 w 11269336"/>
              <a:gd name="connsiteY263" fmla="*/ 2285511 h 2323145"/>
              <a:gd name="connsiteX264" fmla="*/ 23798 w 11269336"/>
              <a:gd name="connsiteY264" fmla="*/ 2281822 h 2323145"/>
              <a:gd name="connsiteX265" fmla="*/ 0 w 11269336"/>
              <a:gd name="connsiteY265" fmla="*/ 2285369 h 2323145"/>
              <a:gd name="connsiteX266" fmla="*/ 0 w 11269336"/>
              <a:gd name="connsiteY26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39429 w 11269336"/>
              <a:gd name="connsiteY20" fmla="*/ 696446 h 2323145"/>
              <a:gd name="connsiteX21" fmla="*/ 9114263 w 11269336"/>
              <a:gd name="connsiteY21" fmla="*/ 709213 h 2323145"/>
              <a:gd name="connsiteX22" fmla="*/ 9028928 w 11269336"/>
              <a:gd name="connsiteY22" fmla="*/ 745350 h 2323145"/>
              <a:gd name="connsiteX23" fmla="*/ 8977138 w 11269336"/>
              <a:gd name="connsiteY23" fmla="*/ 774970 h 2323145"/>
              <a:gd name="connsiteX24" fmla="*/ 8947030 w 11269336"/>
              <a:gd name="connsiteY24" fmla="*/ 814934 h 2323145"/>
              <a:gd name="connsiteX25" fmla="*/ 8914746 w 11269336"/>
              <a:gd name="connsiteY25" fmla="*/ 826428 h 2323145"/>
              <a:gd name="connsiteX26" fmla="*/ 8917778 w 11269336"/>
              <a:gd name="connsiteY26" fmla="*/ 835198 h 2323145"/>
              <a:gd name="connsiteX27" fmla="*/ 8905560 w 11269336"/>
              <a:gd name="connsiteY27" fmla="*/ 838358 h 2323145"/>
              <a:gd name="connsiteX28" fmla="*/ 8897564 w 11269336"/>
              <a:gd name="connsiteY28" fmla="*/ 834287 h 2323145"/>
              <a:gd name="connsiteX29" fmla="*/ 8878040 w 11269336"/>
              <a:gd name="connsiteY29" fmla="*/ 844150 h 2323145"/>
              <a:gd name="connsiteX30" fmla="*/ 8882654 w 11269336"/>
              <a:gd name="connsiteY30" fmla="*/ 892768 h 2323145"/>
              <a:gd name="connsiteX31" fmla="*/ 8795998 w 11269336"/>
              <a:gd name="connsiteY31" fmla="*/ 863337 h 2323145"/>
              <a:gd name="connsiteX32" fmla="*/ 8776970 w 11269336"/>
              <a:gd name="connsiteY32" fmla="*/ 885177 h 2323145"/>
              <a:gd name="connsiteX33" fmla="*/ 8755719 w 11269336"/>
              <a:gd name="connsiteY33" fmla="*/ 889754 h 2323145"/>
              <a:gd name="connsiteX34" fmla="*/ 8743257 w 11269336"/>
              <a:gd name="connsiteY34" fmla="*/ 904723 h 2323145"/>
              <a:gd name="connsiteX35" fmla="*/ 8721366 w 11269336"/>
              <a:gd name="connsiteY35" fmla="*/ 904711 h 2323145"/>
              <a:gd name="connsiteX36" fmla="*/ 8678353 w 11269336"/>
              <a:gd name="connsiteY36" fmla="*/ 926318 h 2323145"/>
              <a:gd name="connsiteX37" fmla="*/ 8636849 w 11269336"/>
              <a:gd name="connsiteY37" fmla="*/ 937900 h 2323145"/>
              <a:gd name="connsiteX38" fmla="*/ 8620213 w 11269336"/>
              <a:gd name="connsiteY38" fmla="*/ 943068 h 2323145"/>
              <a:gd name="connsiteX39" fmla="*/ 8612581 w 11269336"/>
              <a:gd name="connsiteY39" fmla="*/ 952695 h 2323145"/>
              <a:gd name="connsiteX40" fmla="*/ 8589038 w 11269336"/>
              <a:gd name="connsiteY40" fmla="*/ 963892 h 2323145"/>
              <a:gd name="connsiteX41" fmla="*/ 8579950 w 11269336"/>
              <a:gd name="connsiteY41" fmla="*/ 960899 h 2323145"/>
              <a:gd name="connsiteX42" fmla="*/ 8579319 w 11269336"/>
              <a:gd name="connsiteY42" fmla="*/ 965630 h 2323145"/>
              <a:gd name="connsiteX43" fmla="*/ 8547429 w 11269336"/>
              <a:gd name="connsiteY43" fmla="*/ 984506 h 2323145"/>
              <a:gd name="connsiteX44" fmla="*/ 8478704 w 11269336"/>
              <a:gd name="connsiteY44" fmla="*/ 1025490 h 2323145"/>
              <a:gd name="connsiteX45" fmla="*/ 8461421 w 11269336"/>
              <a:gd name="connsiteY45" fmla="*/ 1035512 h 2323145"/>
              <a:gd name="connsiteX46" fmla="*/ 8445003 w 11269336"/>
              <a:gd name="connsiteY46" fmla="*/ 1036851 h 2323145"/>
              <a:gd name="connsiteX47" fmla="*/ 8357350 w 11269336"/>
              <a:gd name="connsiteY47" fmla="*/ 1060213 h 2323145"/>
              <a:gd name="connsiteX48" fmla="*/ 8335565 w 11269336"/>
              <a:gd name="connsiteY48" fmla="*/ 1061151 h 2323145"/>
              <a:gd name="connsiteX49" fmla="*/ 8325267 w 11269336"/>
              <a:gd name="connsiteY49" fmla="*/ 1055919 h 2323145"/>
              <a:gd name="connsiteX50" fmla="*/ 8293586 w 11269336"/>
              <a:gd name="connsiteY50" fmla="*/ 1076144 h 2323145"/>
              <a:gd name="connsiteX51" fmla="*/ 8242405 w 11269336"/>
              <a:gd name="connsiteY51" fmla="*/ 1095960 h 2323145"/>
              <a:gd name="connsiteX52" fmla="*/ 8197391 w 11269336"/>
              <a:gd name="connsiteY52" fmla="*/ 1107746 h 2323145"/>
              <a:gd name="connsiteX53" fmla="*/ 8081474 w 11269336"/>
              <a:gd name="connsiteY53" fmla="*/ 1130125 h 2323145"/>
              <a:gd name="connsiteX54" fmla="*/ 8053585 w 11269336"/>
              <a:gd name="connsiteY54" fmla="*/ 1129169 h 2323145"/>
              <a:gd name="connsiteX55" fmla="*/ 8038422 w 11269336"/>
              <a:gd name="connsiteY55" fmla="*/ 1119092 h 2323145"/>
              <a:gd name="connsiteX56" fmla="*/ 8029450 w 11269336"/>
              <a:gd name="connsiteY56" fmla="*/ 1125592 h 2323145"/>
              <a:gd name="connsiteX57" fmla="*/ 7959552 w 11269336"/>
              <a:gd name="connsiteY57" fmla="*/ 1140188 h 2323145"/>
              <a:gd name="connsiteX58" fmla="*/ 7914188 w 11269336"/>
              <a:gd name="connsiteY58" fmla="*/ 1150862 h 2323145"/>
              <a:gd name="connsiteX59" fmla="*/ 7914918 w 11269336"/>
              <a:gd name="connsiteY59" fmla="*/ 1168758 h 2323145"/>
              <a:gd name="connsiteX60" fmla="*/ 7875510 w 11269336"/>
              <a:gd name="connsiteY60" fmla="*/ 1183153 h 2323145"/>
              <a:gd name="connsiteX61" fmla="*/ 7829932 w 11269336"/>
              <a:gd name="connsiteY61" fmla="*/ 1180782 h 2323145"/>
              <a:gd name="connsiteX62" fmla="*/ 7779182 w 11269336"/>
              <a:gd name="connsiteY62" fmla="*/ 1192665 h 2323145"/>
              <a:gd name="connsiteX63" fmla="*/ 7748774 w 11269336"/>
              <a:gd name="connsiteY63" fmla="*/ 1199586 h 2323145"/>
              <a:gd name="connsiteX64" fmla="*/ 7671846 w 11269336"/>
              <a:gd name="connsiteY64" fmla="*/ 1231966 h 2323145"/>
              <a:gd name="connsiteX65" fmla="*/ 7554146 w 11269336"/>
              <a:gd name="connsiteY65" fmla="*/ 1319748 h 2323145"/>
              <a:gd name="connsiteX66" fmla="*/ 7515052 w 11269336"/>
              <a:gd name="connsiteY66" fmla="*/ 1336718 h 2323145"/>
              <a:gd name="connsiteX67" fmla="*/ 7507193 w 11269336"/>
              <a:gd name="connsiteY67" fmla="*/ 1334617 h 2323145"/>
              <a:gd name="connsiteX68" fmla="*/ 7461694 w 11269336"/>
              <a:gd name="connsiteY68" fmla="*/ 1375866 h 2323145"/>
              <a:gd name="connsiteX69" fmla="*/ 7377571 w 11269336"/>
              <a:gd name="connsiteY69" fmla="*/ 1400128 h 2323145"/>
              <a:gd name="connsiteX70" fmla="*/ 7311261 w 11269336"/>
              <a:gd name="connsiteY70" fmla="*/ 1412652 h 2323145"/>
              <a:gd name="connsiteX71" fmla="*/ 7275307 w 11269336"/>
              <a:gd name="connsiteY71" fmla="*/ 1422171 h 2323145"/>
              <a:gd name="connsiteX72" fmla="*/ 7247783 w 11269336"/>
              <a:gd name="connsiteY72" fmla="*/ 1426330 h 2323145"/>
              <a:gd name="connsiteX73" fmla="*/ 7185047 w 11269336"/>
              <a:gd name="connsiteY73" fmla="*/ 1451812 h 2323145"/>
              <a:gd name="connsiteX74" fmla="*/ 7084117 w 11269336"/>
              <a:gd name="connsiteY74" fmla="*/ 1500281 h 2323145"/>
              <a:gd name="connsiteX75" fmla="*/ 7062011 w 11269336"/>
              <a:gd name="connsiteY75" fmla="*/ 1509183 h 2323145"/>
              <a:gd name="connsiteX76" fmla="*/ 7040555 w 11269336"/>
              <a:gd name="connsiteY76" fmla="*/ 1511207 h 2323145"/>
              <a:gd name="connsiteX77" fmla="*/ 7033438 w 11269336"/>
              <a:gd name="connsiteY77" fmla="*/ 1506772 h 2323145"/>
              <a:gd name="connsiteX78" fmla="*/ 7020886 w 11269336"/>
              <a:gd name="connsiteY78" fmla="*/ 1510764 h 2323145"/>
              <a:gd name="connsiteX79" fmla="*/ 7017033 w 11269336"/>
              <a:gd name="connsiteY79" fmla="*/ 1510650 h 2323145"/>
              <a:gd name="connsiteX80" fmla="*/ 6995460 w 11269336"/>
              <a:gd name="connsiteY80" fmla="*/ 1511173 h 2323145"/>
              <a:gd name="connsiteX81" fmla="*/ 6962144 w 11269336"/>
              <a:gd name="connsiteY81" fmla="*/ 1541508 h 2323145"/>
              <a:gd name="connsiteX82" fmla="*/ 6910674 w 11269336"/>
              <a:gd name="connsiteY82" fmla="*/ 1554793 h 2323145"/>
              <a:gd name="connsiteX83" fmla="*/ 6732152 w 11269336"/>
              <a:gd name="connsiteY83" fmla="*/ 1642538 h 2323145"/>
              <a:gd name="connsiteX84" fmla="*/ 6694106 w 11269336"/>
              <a:gd name="connsiteY84" fmla="*/ 1632377 h 2323145"/>
              <a:gd name="connsiteX85" fmla="*/ 6617223 w 11269336"/>
              <a:gd name="connsiteY85" fmla="*/ 1659889 h 2323145"/>
              <a:gd name="connsiteX86" fmla="*/ 6521138 w 11269336"/>
              <a:gd name="connsiteY86" fmla="*/ 1744340 h 2323145"/>
              <a:gd name="connsiteX87" fmla="*/ 6380677 w 11269336"/>
              <a:gd name="connsiteY87" fmla="*/ 1796883 h 2323145"/>
              <a:gd name="connsiteX88" fmla="*/ 6374897 w 11269336"/>
              <a:gd name="connsiteY88" fmla="*/ 1809910 h 2323145"/>
              <a:gd name="connsiteX89" fmla="*/ 6364545 w 11269336"/>
              <a:gd name="connsiteY89" fmla="*/ 1820090 h 2323145"/>
              <a:gd name="connsiteX90" fmla="*/ 6362126 w 11269336"/>
              <a:gd name="connsiteY90" fmla="*/ 1819991 h 2323145"/>
              <a:gd name="connsiteX91" fmla="*/ 6346673 w 11269336"/>
              <a:gd name="connsiteY91" fmla="*/ 1827824 h 2323145"/>
              <a:gd name="connsiteX92" fmla="*/ 6345588 w 11269336"/>
              <a:gd name="connsiteY92" fmla="*/ 1832232 h 2323145"/>
              <a:gd name="connsiteX93" fmla="*/ 6335708 w 11269336"/>
              <a:gd name="connsiteY93" fmla="*/ 1838451 h 2323145"/>
              <a:gd name="connsiteX94" fmla="*/ 6318182 w 11269336"/>
              <a:gd name="connsiteY94" fmla="*/ 1852975 h 2323145"/>
              <a:gd name="connsiteX95" fmla="*/ 6313084 w 11269336"/>
              <a:gd name="connsiteY95" fmla="*/ 1853561 h 2323145"/>
              <a:gd name="connsiteX96" fmla="*/ 6283816 w 11269336"/>
              <a:gd name="connsiteY96" fmla="*/ 1872148 h 2323145"/>
              <a:gd name="connsiteX97" fmla="*/ 6282550 w 11269336"/>
              <a:gd name="connsiteY97" fmla="*/ 1871392 h 2323145"/>
              <a:gd name="connsiteX98" fmla="*/ 6270527 w 11269336"/>
              <a:gd name="connsiteY98" fmla="*/ 1872208 h 2323145"/>
              <a:gd name="connsiteX99" fmla="*/ 6249518 w 11269336"/>
              <a:gd name="connsiteY99" fmla="*/ 1876079 h 2323145"/>
              <a:gd name="connsiteX100" fmla="*/ 6190386 w 11269336"/>
              <a:gd name="connsiteY100" fmla="*/ 1872478 h 2323145"/>
              <a:gd name="connsiteX101" fmla="*/ 6159777 w 11269336"/>
              <a:gd name="connsiteY101" fmla="*/ 1891745 h 2323145"/>
              <a:gd name="connsiteX102" fmla="*/ 6153131 w 11269336"/>
              <a:gd name="connsiteY102" fmla="*/ 1895079 h 2323145"/>
              <a:gd name="connsiteX103" fmla="*/ 6152798 w 11269336"/>
              <a:gd name="connsiteY103" fmla="*/ 1894920 h 2323145"/>
              <a:gd name="connsiteX104" fmla="*/ 6145388 w 11269336"/>
              <a:gd name="connsiteY104" fmla="*/ 1897990 h 2323145"/>
              <a:gd name="connsiteX105" fmla="*/ 6141014 w 11269336"/>
              <a:gd name="connsiteY105" fmla="*/ 1901155 h 2323145"/>
              <a:gd name="connsiteX106" fmla="*/ 6128122 w 11269336"/>
              <a:gd name="connsiteY106" fmla="*/ 1907623 h 2323145"/>
              <a:gd name="connsiteX107" fmla="*/ 6122351 w 11269336"/>
              <a:gd name="connsiteY107" fmla="*/ 1908359 h 2323145"/>
              <a:gd name="connsiteX108" fmla="*/ 6064750 w 11269336"/>
              <a:gd name="connsiteY108" fmla="*/ 1896394 h 2323145"/>
              <a:gd name="connsiteX109" fmla="*/ 5964230 w 11269336"/>
              <a:gd name="connsiteY109" fmla="*/ 1910038 h 2323145"/>
              <a:gd name="connsiteX110" fmla="*/ 5865399 w 11269336"/>
              <a:gd name="connsiteY110" fmla="*/ 1926966 h 2323145"/>
              <a:gd name="connsiteX111" fmla="*/ 5829951 w 11269336"/>
              <a:gd name="connsiteY111" fmla="*/ 1934755 h 2323145"/>
              <a:gd name="connsiteX112" fmla="*/ 5765285 w 11269336"/>
              <a:gd name="connsiteY112" fmla="*/ 1941322 h 2323145"/>
              <a:gd name="connsiteX113" fmla="*/ 5734750 w 11269336"/>
              <a:gd name="connsiteY113" fmla="*/ 1939793 h 2323145"/>
              <a:gd name="connsiteX114" fmla="*/ 5733569 w 11269336"/>
              <a:gd name="connsiteY114" fmla="*/ 1940505 h 2323145"/>
              <a:gd name="connsiteX115" fmla="*/ 5730329 w 11269336"/>
              <a:gd name="connsiteY115" fmla="*/ 1937845 h 2323145"/>
              <a:gd name="connsiteX116" fmla="*/ 5724661 w 11269336"/>
              <a:gd name="connsiteY116" fmla="*/ 1937455 h 2323145"/>
              <a:gd name="connsiteX117" fmla="*/ 5710186 w 11269336"/>
              <a:gd name="connsiteY117" fmla="*/ 1941370 h 2323145"/>
              <a:gd name="connsiteX118" fmla="*/ 5704910 w 11269336"/>
              <a:gd name="connsiteY118" fmla="*/ 1943663 h 2323145"/>
              <a:gd name="connsiteX119" fmla="*/ 5696836 w 11269336"/>
              <a:gd name="connsiteY119" fmla="*/ 1945271 h 2323145"/>
              <a:gd name="connsiteX120" fmla="*/ 5696583 w 11269336"/>
              <a:gd name="connsiteY120" fmla="*/ 1945050 h 2323145"/>
              <a:gd name="connsiteX121" fmla="*/ 5689123 w 11269336"/>
              <a:gd name="connsiteY121" fmla="*/ 1947067 h 2323145"/>
              <a:gd name="connsiteX122" fmla="*/ 5653291 w 11269336"/>
              <a:gd name="connsiteY122" fmla="*/ 1960245 h 2323145"/>
              <a:gd name="connsiteX123" fmla="*/ 5599385 w 11269336"/>
              <a:gd name="connsiteY123" fmla="*/ 1945198 h 2323145"/>
              <a:gd name="connsiteX124" fmla="*/ 5578300 w 11269336"/>
              <a:gd name="connsiteY124" fmla="*/ 1944963 h 2323145"/>
              <a:gd name="connsiteX125" fmla="*/ 5566758 w 11269336"/>
              <a:gd name="connsiteY125" fmla="*/ 1943441 h 2323145"/>
              <a:gd name="connsiteX126" fmla="*/ 5565857 w 11269336"/>
              <a:gd name="connsiteY126" fmla="*/ 1942445 h 2323145"/>
              <a:gd name="connsiteX127" fmla="*/ 5531534 w 11269336"/>
              <a:gd name="connsiteY127" fmla="*/ 1955208 h 2323145"/>
              <a:gd name="connsiteX128" fmla="*/ 5526552 w 11269336"/>
              <a:gd name="connsiteY128" fmla="*/ 1954799 h 2323145"/>
              <a:gd name="connsiteX129" fmla="*/ 5504723 w 11269336"/>
              <a:gd name="connsiteY129" fmla="*/ 1965811 h 2323145"/>
              <a:gd name="connsiteX130" fmla="*/ 5493156 w 11269336"/>
              <a:gd name="connsiteY130" fmla="*/ 1970063 h 2323145"/>
              <a:gd name="connsiteX131" fmla="*/ 5490486 w 11269336"/>
              <a:gd name="connsiteY131" fmla="*/ 1974227 h 2323145"/>
              <a:gd name="connsiteX132" fmla="*/ 5473107 w 11269336"/>
              <a:gd name="connsiteY132" fmla="*/ 1979001 h 2323145"/>
              <a:gd name="connsiteX133" fmla="*/ 5470885 w 11269336"/>
              <a:gd name="connsiteY133" fmla="*/ 1978432 h 2323145"/>
              <a:gd name="connsiteX134" fmla="*/ 5457393 w 11269336"/>
              <a:gd name="connsiteY134" fmla="*/ 1986525 h 2323145"/>
              <a:gd name="connsiteX135" fmla="*/ 5447102 w 11269336"/>
              <a:gd name="connsiteY135" fmla="*/ 1998329 h 2323145"/>
              <a:gd name="connsiteX136" fmla="*/ 5159151 w 11269336"/>
              <a:gd name="connsiteY136" fmla="*/ 2029640 h 2323145"/>
              <a:gd name="connsiteX137" fmla="*/ 5041688 w 11269336"/>
              <a:gd name="connsiteY137" fmla="*/ 2022334 h 2323145"/>
              <a:gd name="connsiteX138" fmla="*/ 4860988 w 11269336"/>
              <a:gd name="connsiteY138" fmla="*/ 2135698 h 2323145"/>
              <a:gd name="connsiteX139" fmla="*/ 4807902 w 11269336"/>
              <a:gd name="connsiteY139" fmla="*/ 2138894 h 2323145"/>
              <a:gd name="connsiteX140" fmla="*/ 4765388 w 11269336"/>
              <a:gd name="connsiteY140" fmla="*/ 2162525 h 2323145"/>
              <a:gd name="connsiteX141" fmla="*/ 4745033 w 11269336"/>
              <a:gd name="connsiteY141" fmla="*/ 2158859 h 2323145"/>
              <a:gd name="connsiteX142" fmla="*/ 4741475 w 11269336"/>
              <a:gd name="connsiteY142" fmla="*/ 2157998 h 2323145"/>
              <a:gd name="connsiteX143" fmla="*/ 4728247 w 11269336"/>
              <a:gd name="connsiteY143" fmla="*/ 2159526 h 2323145"/>
              <a:gd name="connsiteX144" fmla="*/ 4723263 w 11269336"/>
              <a:gd name="connsiteY144" fmla="*/ 2153742 h 2323145"/>
              <a:gd name="connsiteX145" fmla="*/ 4702453 w 11269336"/>
              <a:gd name="connsiteY145" fmla="*/ 2151586 h 2323145"/>
              <a:gd name="connsiteX146" fmla="*/ 4678455 w 11269336"/>
              <a:gd name="connsiteY146" fmla="*/ 2156131 h 2323145"/>
              <a:gd name="connsiteX147" fmla="*/ 4593061 w 11269336"/>
              <a:gd name="connsiteY147" fmla="*/ 2171597 h 2323145"/>
              <a:gd name="connsiteX148" fmla="*/ 4579902 w 11269336"/>
              <a:gd name="connsiteY148" fmla="*/ 2177927 h 2323145"/>
              <a:gd name="connsiteX149" fmla="*/ 4533444 w 11269336"/>
              <a:gd name="connsiteY149" fmla="*/ 2181200 h 2323145"/>
              <a:gd name="connsiteX150" fmla="*/ 4492832 w 11269336"/>
              <a:gd name="connsiteY150" fmla="*/ 2188033 h 2323145"/>
              <a:gd name="connsiteX151" fmla="*/ 4467257 w 11269336"/>
              <a:gd name="connsiteY151" fmla="*/ 2196121 h 2323145"/>
              <a:gd name="connsiteX152" fmla="*/ 4459937 w 11269336"/>
              <a:gd name="connsiteY152" fmla="*/ 2195182 h 2323145"/>
              <a:gd name="connsiteX153" fmla="*/ 4433312 w 11269336"/>
              <a:gd name="connsiteY153" fmla="*/ 2199004 h 2323145"/>
              <a:gd name="connsiteX154" fmla="*/ 4420601 w 11269336"/>
              <a:gd name="connsiteY154" fmla="*/ 2205158 h 2323145"/>
              <a:gd name="connsiteX155" fmla="*/ 4405765 w 11269336"/>
              <a:gd name="connsiteY155" fmla="*/ 2199902 h 2323145"/>
              <a:gd name="connsiteX156" fmla="*/ 4401354 w 11269336"/>
              <a:gd name="connsiteY156" fmla="*/ 2194745 h 2323145"/>
              <a:gd name="connsiteX157" fmla="*/ 4383151 w 11269336"/>
              <a:gd name="connsiteY157" fmla="*/ 2201140 h 2323145"/>
              <a:gd name="connsiteX158" fmla="*/ 4366646 w 11269336"/>
              <a:gd name="connsiteY158" fmla="*/ 2198564 h 2323145"/>
              <a:gd name="connsiteX159" fmla="*/ 4354009 w 11269336"/>
              <a:gd name="connsiteY159" fmla="*/ 2204984 h 2323145"/>
              <a:gd name="connsiteX160" fmla="*/ 4348284 w 11269336"/>
              <a:gd name="connsiteY160" fmla="*/ 2205270 h 2323145"/>
              <a:gd name="connsiteX161" fmla="*/ 4333906 w 11269336"/>
              <a:gd name="connsiteY161" fmla="*/ 2205251 h 2323145"/>
              <a:gd name="connsiteX162" fmla="*/ 4308819 w 11269336"/>
              <a:gd name="connsiteY162" fmla="*/ 2203822 h 2323145"/>
              <a:gd name="connsiteX163" fmla="*/ 4301210 w 11269336"/>
              <a:gd name="connsiteY163" fmla="*/ 2204456 h 2323145"/>
              <a:gd name="connsiteX164" fmla="*/ 4283095 w 11269336"/>
              <a:gd name="connsiteY164" fmla="*/ 2198177 h 2323145"/>
              <a:gd name="connsiteX165" fmla="*/ 4250119 w 11269336"/>
              <a:gd name="connsiteY165" fmla="*/ 2196342 h 2323145"/>
              <a:gd name="connsiteX166" fmla="*/ 4189203 w 11269336"/>
              <a:gd name="connsiteY166" fmla="*/ 2178994 h 2323145"/>
              <a:gd name="connsiteX167" fmla="*/ 4154035 w 11269336"/>
              <a:gd name="connsiteY167" fmla="*/ 2171950 h 2323145"/>
              <a:gd name="connsiteX168" fmla="*/ 4129569 w 11269336"/>
              <a:gd name="connsiteY168" fmla="*/ 2163850 h 2323145"/>
              <a:gd name="connsiteX169" fmla="*/ 4061250 w 11269336"/>
              <a:gd name="connsiteY169" fmla="*/ 2159236 h 2323145"/>
              <a:gd name="connsiteX170" fmla="*/ 3945480 w 11269336"/>
              <a:gd name="connsiteY170" fmla="*/ 2158279 h 2323145"/>
              <a:gd name="connsiteX171" fmla="*/ 3921468 w 11269336"/>
              <a:gd name="connsiteY171" fmla="*/ 2156588 h 2323145"/>
              <a:gd name="connsiteX172" fmla="*/ 3903348 w 11269336"/>
              <a:gd name="connsiteY172" fmla="*/ 2149220 h 2323145"/>
              <a:gd name="connsiteX173" fmla="*/ 3901342 w 11269336"/>
              <a:gd name="connsiteY173" fmla="*/ 2142355 h 2323145"/>
              <a:gd name="connsiteX174" fmla="*/ 3888539 w 11269336"/>
              <a:gd name="connsiteY174" fmla="*/ 2140476 h 2323145"/>
              <a:gd name="connsiteX175" fmla="*/ 3885662 w 11269336"/>
              <a:gd name="connsiteY175" fmla="*/ 2138740 h 2323145"/>
              <a:gd name="connsiteX176" fmla="*/ 3868627 w 11269336"/>
              <a:gd name="connsiteY176" fmla="*/ 2130023 h 2323145"/>
              <a:gd name="connsiteX177" fmla="*/ 3819177 w 11269336"/>
              <a:gd name="connsiteY177" fmla="*/ 2142111 h 2323145"/>
              <a:gd name="connsiteX178" fmla="*/ 3769100 w 11269336"/>
              <a:gd name="connsiteY178" fmla="*/ 2131731 h 2323145"/>
              <a:gd name="connsiteX179" fmla="*/ 3562752 w 11269336"/>
              <a:gd name="connsiteY179" fmla="*/ 2131785 h 2323145"/>
              <a:gd name="connsiteX180" fmla="*/ 3541402 w 11269336"/>
              <a:gd name="connsiteY180" fmla="*/ 2106821 h 2323145"/>
              <a:gd name="connsiteX181" fmla="*/ 3365341 w 11269336"/>
              <a:gd name="connsiteY181" fmla="*/ 2077638 h 2323145"/>
              <a:gd name="connsiteX182" fmla="*/ 3170922 w 11269336"/>
              <a:gd name="connsiteY182" fmla="*/ 2115957 h 2323145"/>
              <a:gd name="connsiteX183" fmla="*/ 3156256 w 11269336"/>
              <a:gd name="connsiteY183" fmla="*/ 2124773 h 2323145"/>
              <a:gd name="connsiteX184" fmla="*/ 3140298 w 11269336"/>
              <a:gd name="connsiteY184" fmla="*/ 2129182 h 2323145"/>
              <a:gd name="connsiteX185" fmla="*/ 3138514 w 11269336"/>
              <a:gd name="connsiteY185" fmla="*/ 2128069 h 2323145"/>
              <a:gd name="connsiteX186" fmla="*/ 3120467 w 11269336"/>
              <a:gd name="connsiteY186" fmla="*/ 2128281 h 2323145"/>
              <a:gd name="connsiteX187" fmla="*/ 3116175 w 11269336"/>
              <a:gd name="connsiteY187" fmla="*/ 2131633 h 2323145"/>
              <a:gd name="connsiteX188" fmla="*/ 3103685 w 11269336"/>
              <a:gd name="connsiteY188" fmla="*/ 2132814 h 2323145"/>
              <a:gd name="connsiteX189" fmla="*/ 3078794 w 11269336"/>
              <a:gd name="connsiteY189" fmla="*/ 2137935 h 2323145"/>
              <a:gd name="connsiteX190" fmla="*/ 3074407 w 11269336"/>
              <a:gd name="connsiteY190" fmla="*/ 2136274 h 2323145"/>
              <a:gd name="connsiteX191" fmla="*/ 3037285 w 11269336"/>
              <a:gd name="connsiteY191" fmla="*/ 2139919 h 2323145"/>
              <a:gd name="connsiteX192" fmla="*/ 3036901 w 11269336"/>
              <a:gd name="connsiteY192" fmla="*/ 2138726 h 2323145"/>
              <a:gd name="connsiteX193" fmla="*/ 3026996 w 11269336"/>
              <a:gd name="connsiteY193" fmla="*/ 2134322 h 2323145"/>
              <a:gd name="connsiteX194" fmla="*/ 3007772 w 11269336"/>
              <a:gd name="connsiteY194" fmla="*/ 2128742 h 2323145"/>
              <a:gd name="connsiteX195" fmla="*/ 2965030 w 11269336"/>
              <a:gd name="connsiteY195" fmla="*/ 2100494 h 2323145"/>
              <a:gd name="connsiteX196" fmla="*/ 2926342 w 11269336"/>
              <a:gd name="connsiteY196" fmla="*/ 2104155 h 2323145"/>
              <a:gd name="connsiteX197" fmla="*/ 2918608 w 11269336"/>
              <a:gd name="connsiteY197" fmla="*/ 2104215 h 2323145"/>
              <a:gd name="connsiteX198" fmla="*/ 2918475 w 11269336"/>
              <a:gd name="connsiteY198" fmla="*/ 2103937 h 2323145"/>
              <a:gd name="connsiteX199" fmla="*/ 2910360 w 11269336"/>
              <a:gd name="connsiteY199" fmla="*/ 2103444 h 2323145"/>
              <a:gd name="connsiteX200" fmla="*/ 2904507 w 11269336"/>
              <a:gd name="connsiteY200" fmla="*/ 2104326 h 2323145"/>
              <a:gd name="connsiteX201" fmla="*/ 2889503 w 11269336"/>
              <a:gd name="connsiteY201" fmla="*/ 2104443 h 2323145"/>
              <a:gd name="connsiteX202" fmla="*/ 2884480 w 11269336"/>
              <a:gd name="connsiteY202" fmla="*/ 2102626 h 2323145"/>
              <a:gd name="connsiteX203" fmla="*/ 2882689 w 11269336"/>
              <a:gd name="connsiteY203" fmla="*/ 2099228 h 2323145"/>
              <a:gd name="connsiteX204" fmla="*/ 2881291 w 11269336"/>
              <a:gd name="connsiteY204" fmla="*/ 2099618 h 2323145"/>
              <a:gd name="connsiteX205" fmla="*/ 2853979 w 11269336"/>
              <a:gd name="connsiteY205" fmla="*/ 2090388 h 2323145"/>
              <a:gd name="connsiteX206" fmla="*/ 2791790 w 11269336"/>
              <a:gd name="connsiteY206" fmla="*/ 2080332 h 2323145"/>
              <a:gd name="connsiteX207" fmla="*/ 2755844 w 11269336"/>
              <a:gd name="connsiteY207" fmla="*/ 2078874 h 2323145"/>
              <a:gd name="connsiteX208" fmla="*/ 2657742 w 11269336"/>
              <a:gd name="connsiteY208" fmla="*/ 2070179 h 2323145"/>
              <a:gd name="connsiteX209" fmla="*/ 2559549 w 11269336"/>
              <a:gd name="connsiteY209" fmla="*/ 2057873 h 2323145"/>
              <a:gd name="connsiteX210" fmla="*/ 2512054 w 11269336"/>
              <a:gd name="connsiteY210" fmla="*/ 2031671 h 2323145"/>
              <a:gd name="connsiteX211" fmla="*/ 2506437 w 11269336"/>
              <a:gd name="connsiteY211" fmla="*/ 2030918 h 2323145"/>
              <a:gd name="connsiteX212" fmla="*/ 2491752 w 11269336"/>
              <a:gd name="connsiteY212" fmla="*/ 2033906 h 2323145"/>
              <a:gd name="connsiteX213" fmla="*/ 2486338 w 11269336"/>
              <a:gd name="connsiteY213" fmla="*/ 2035862 h 2323145"/>
              <a:gd name="connsiteX214" fmla="*/ 2478186 w 11269336"/>
              <a:gd name="connsiteY214" fmla="*/ 2036953 h 2323145"/>
              <a:gd name="connsiteX215" fmla="*/ 2477950 w 11269336"/>
              <a:gd name="connsiteY215" fmla="*/ 2036715 h 2323145"/>
              <a:gd name="connsiteX216" fmla="*/ 2470381 w 11269336"/>
              <a:gd name="connsiteY216" fmla="*/ 2038256 h 2323145"/>
              <a:gd name="connsiteX217" fmla="*/ 2433781 w 11269336"/>
              <a:gd name="connsiteY217" fmla="*/ 2049140 h 2323145"/>
              <a:gd name="connsiteX218" fmla="*/ 2381172 w 11269336"/>
              <a:gd name="connsiteY218" fmla="*/ 2030645 h 2323145"/>
              <a:gd name="connsiteX219" fmla="*/ 2360198 w 11269336"/>
              <a:gd name="connsiteY219" fmla="*/ 2029059 h 2323145"/>
              <a:gd name="connsiteX220" fmla="*/ 2348815 w 11269336"/>
              <a:gd name="connsiteY220" fmla="*/ 2026798 h 2323145"/>
              <a:gd name="connsiteX221" fmla="*/ 2347988 w 11269336"/>
              <a:gd name="connsiteY221" fmla="*/ 2025745 h 2323145"/>
              <a:gd name="connsiteX222" fmla="*/ 2312920 w 11269336"/>
              <a:gd name="connsiteY222" fmla="*/ 2036311 h 2323145"/>
              <a:gd name="connsiteX223" fmla="*/ 2307986 w 11269336"/>
              <a:gd name="connsiteY223" fmla="*/ 2035583 h 2323145"/>
              <a:gd name="connsiteX224" fmla="*/ 2285481 w 11269336"/>
              <a:gd name="connsiteY224" fmla="*/ 2045197 h 2323145"/>
              <a:gd name="connsiteX225" fmla="*/ 2273666 w 11269336"/>
              <a:gd name="connsiteY225" fmla="*/ 2048710 h 2323145"/>
              <a:gd name="connsiteX226" fmla="*/ 2270719 w 11269336"/>
              <a:gd name="connsiteY226" fmla="*/ 2052702 h 2323145"/>
              <a:gd name="connsiteX227" fmla="*/ 2253080 w 11269336"/>
              <a:gd name="connsiteY227" fmla="*/ 2056363 h 2323145"/>
              <a:gd name="connsiteX228" fmla="*/ 2250906 w 11269336"/>
              <a:gd name="connsiteY228" fmla="*/ 2055654 h 2323145"/>
              <a:gd name="connsiteX229" fmla="*/ 2236905 w 11269336"/>
              <a:gd name="connsiteY229" fmla="*/ 2062882 h 2323145"/>
              <a:gd name="connsiteX230" fmla="*/ 2225830 w 11269336"/>
              <a:gd name="connsiteY230" fmla="*/ 2074027 h 2323145"/>
              <a:gd name="connsiteX231" fmla="*/ 2073776 w 11269336"/>
              <a:gd name="connsiteY231" fmla="*/ 2089244 h 2323145"/>
              <a:gd name="connsiteX232" fmla="*/ 1948256 w 11269336"/>
              <a:gd name="connsiteY232" fmla="*/ 2146616 h 2323145"/>
              <a:gd name="connsiteX233" fmla="*/ 1865582 w 11269336"/>
              <a:gd name="connsiteY233" fmla="*/ 2153738 h 2323145"/>
              <a:gd name="connsiteX234" fmla="*/ 1835210 w 11269336"/>
              <a:gd name="connsiteY234" fmla="*/ 2134244 h 2323145"/>
              <a:gd name="connsiteX235" fmla="*/ 1632661 w 11269336"/>
              <a:gd name="connsiteY235" fmla="*/ 2173882 h 2323145"/>
              <a:gd name="connsiteX236" fmla="*/ 1579590 w 11269336"/>
              <a:gd name="connsiteY236" fmla="*/ 2173680 h 2323145"/>
              <a:gd name="connsiteX237" fmla="*/ 1535601 w 11269336"/>
              <a:gd name="connsiteY237" fmla="*/ 2194590 h 2323145"/>
              <a:gd name="connsiteX238" fmla="*/ 1515594 w 11269336"/>
              <a:gd name="connsiteY238" fmla="*/ 2189622 h 2323145"/>
              <a:gd name="connsiteX239" fmla="*/ 1512113 w 11269336"/>
              <a:gd name="connsiteY239" fmla="*/ 2188534 h 2323145"/>
              <a:gd name="connsiteX240" fmla="*/ 1498838 w 11269336"/>
              <a:gd name="connsiteY240" fmla="*/ 2189213 h 2323145"/>
              <a:gd name="connsiteX241" fmla="*/ 1494279 w 11269336"/>
              <a:gd name="connsiteY241" fmla="*/ 2183112 h 2323145"/>
              <a:gd name="connsiteX242" fmla="*/ 1473714 w 11269336"/>
              <a:gd name="connsiteY242" fmla="*/ 2179625 h 2323145"/>
              <a:gd name="connsiteX243" fmla="*/ 1449503 w 11269336"/>
              <a:gd name="connsiteY243" fmla="*/ 2182633 h 2323145"/>
              <a:gd name="connsiteX244" fmla="*/ 1266687 w 11269336"/>
              <a:gd name="connsiteY244" fmla="*/ 2212688 h 2323145"/>
              <a:gd name="connsiteX245" fmla="*/ 1239614 w 11269336"/>
              <a:gd name="connsiteY245" fmla="*/ 2209727 h 2323145"/>
              <a:gd name="connsiteX246" fmla="*/ 1202436 w 11269336"/>
              <a:gd name="connsiteY246" fmla="*/ 2209817 h 2323145"/>
              <a:gd name="connsiteX247" fmla="*/ 1136097 w 11269336"/>
              <a:gd name="connsiteY247" fmla="*/ 2205112 h 2323145"/>
              <a:gd name="connsiteX248" fmla="*/ 988232 w 11269336"/>
              <a:gd name="connsiteY248" fmla="*/ 2235635 h 2323145"/>
              <a:gd name="connsiteX249" fmla="*/ 981959 w 11269336"/>
              <a:gd name="connsiteY249" fmla="*/ 2231607 h 2323145"/>
              <a:gd name="connsiteX250" fmla="*/ 938600 w 11269336"/>
              <a:gd name="connsiteY250" fmla="*/ 2238113 h 2323145"/>
              <a:gd name="connsiteX251" fmla="*/ 791788 w 11269336"/>
              <a:gd name="connsiteY251" fmla="*/ 2293224 h 2323145"/>
              <a:gd name="connsiteX252" fmla="*/ 706914 w 11269336"/>
              <a:gd name="connsiteY252" fmla="*/ 2305046 h 2323145"/>
              <a:gd name="connsiteX253" fmla="*/ 675971 w 11269336"/>
              <a:gd name="connsiteY253" fmla="*/ 2304030 h 2323145"/>
              <a:gd name="connsiteX254" fmla="*/ 624180 w 11269336"/>
              <a:gd name="connsiteY254" fmla="*/ 2302650 h 2323145"/>
              <a:gd name="connsiteX255" fmla="*/ 583453 w 11269336"/>
              <a:gd name="connsiteY255" fmla="*/ 2288788 h 2323145"/>
              <a:gd name="connsiteX256" fmla="*/ 540946 w 11269336"/>
              <a:gd name="connsiteY256" fmla="*/ 2292721 h 2323145"/>
              <a:gd name="connsiteX257" fmla="*/ 533680 w 11269336"/>
              <a:gd name="connsiteY257" fmla="*/ 2310233 h 2323145"/>
              <a:gd name="connsiteX258" fmla="*/ 487366 w 11269336"/>
              <a:gd name="connsiteY258" fmla="*/ 2309053 h 2323145"/>
              <a:gd name="connsiteX259" fmla="*/ 416820 w 11269336"/>
              <a:gd name="connsiteY259" fmla="*/ 2305443 h 2323145"/>
              <a:gd name="connsiteX260" fmla="*/ 376805 w 11269336"/>
              <a:gd name="connsiteY260" fmla="*/ 2307647 h 2323145"/>
              <a:gd name="connsiteX261" fmla="*/ 266777 w 11269336"/>
              <a:gd name="connsiteY261" fmla="*/ 2309012 h 2323145"/>
              <a:gd name="connsiteX262" fmla="*/ 156013 w 11269336"/>
              <a:gd name="connsiteY262" fmla="*/ 2306832 h 2323145"/>
              <a:gd name="connsiteX263" fmla="*/ 87258 w 11269336"/>
              <a:gd name="connsiteY263" fmla="*/ 2285511 h 2323145"/>
              <a:gd name="connsiteX264" fmla="*/ 23798 w 11269336"/>
              <a:gd name="connsiteY264" fmla="*/ 2281822 h 2323145"/>
              <a:gd name="connsiteX265" fmla="*/ 0 w 11269336"/>
              <a:gd name="connsiteY265" fmla="*/ 2285369 h 2323145"/>
              <a:gd name="connsiteX266" fmla="*/ 0 w 11269336"/>
              <a:gd name="connsiteY26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39429 w 11269336"/>
              <a:gd name="connsiteY20" fmla="*/ 696446 h 2323145"/>
              <a:gd name="connsiteX21" fmla="*/ 9028928 w 11269336"/>
              <a:gd name="connsiteY21" fmla="*/ 745350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028928 w 11269336"/>
              <a:gd name="connsiteY21" fmla="*/ 745350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9070855 w 11269336"/>
              <a:gd name="connsiteY23" fmla="*/ 794621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9070855 w 11269336"/>
              <a:gd name="connsiteY23" fmla="*/ 794621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795998 w 11269336"/>
              <a:gd name="connsiteY29" fmla="*/ 863337 h 2323145"/>
              <a:gd name="connsiteX30" fmla="*/ 8776970 w 11269336"/>
              <a:gd name="connsiteY30" fmla="*/ 885177 h 2323145"/>
              <a:gd name="connsiteX31" fmla="*/ 8755719 w 11269336"/>
              <a:gd name="connsiteY31" fmla="*/ 889754 h 2323145"/>
              <a:gd name="connsiteX32" fmla="*/ 8743257 w 11269336"/>
              <a:gd name="connsiteY32" fmla="*/ 904723 h 2323145"/>
              <a:gd name="connsiteX33" fmla="*/ 8721366 w 11269336"/>
              <a:gd name="connsiteY33" fmla="*/ 904711 h 2323145"/>
              <a:gd name="connsiteX34" fmla="*/ 8678353 w 11269336"/>
              <a:gd name="connsiteY34" fmla="*/ 926318 h 2323145"/>
              <a:gd name="connsiteX35" fmla="*/ 8636849 w 11269336"/>
              <a:gd name="connsiteY35" fmla="*/ 937900 h 2323145"/>
              <a:gd name="connsiteX36" fmla="*/ 8620213 w 11269336"/>
              <a:gd name="connsiteY36" fmla="*/ 943068 h 2323145"/>
              <a:gd name="connsiteX37" fmla="*/ 8612581 w 11269336"/>
              <a:gd name="connsiteY37" fmla="*/ 952695 h 2323145"/>
              <a:gd name="connsiteX38" fmla="*/ 8589038 w 11269336"/>
              <a:gd name="connsiteY38" fmla="*/ 963892 h 2323145"/>
              <a:gd name="connsiteX39" fmla="*/ 8579950 w 11269336"/>
              <a:gd name="connsiteY39" fmla="*/ 960899 h 2323145"/>
              <a:gd name="connsiteX40" fmla="*/ 8579319 w 11269336"/>
              <a:gd name="connsiteY40" fmla="*/ 965630 h 2323145"/>
              <a:gd name="connsiteX41" fmla="*/ 8547429 w 11269336"/>
              <a:gd name="connsiteY41" fmla="*/ 984506 h 2323145"/>
              <a:gd name="connsiteX42" fmla="*/ 8478704 w 11269336"/>
              <a:gd name="connsiteY42" fmla="*/ 1025490 h 2323145"/>
              <a:gd name="connsiteX43" fmla="*/ 8461421 w 11269336"/>
              <a:gd name="connsiteY43" fmla="*/ 1035512 h 2323145"/>
              <a:gd name="connsiteX44" fmla="*/ 8445003 w 11269336"/>
              <a:gd name="connsiteY44" fmla="*/ 1036851 h 2323145"/>
              <a:gd name="connsiteX45" fmla="*/ 8357350 w 11269336"/>
              <a:gd name="connsiteY45" fmla="*/ 1060213 h 2323145"/>
              <a:gd name="connsiteX46" fmla="*/ 8335565 w 11269336"/>
              <a:gd name="connsiteY46" fmla="*/ 1061151 h 2323145"/>
              <a:gd name="connsiteX47" fmla="*/ 8325267 w 11269336"/>
              <a:gd name="connsiteY47" fmla="*/ 1055919 h 2323145"/>
              <a:gd name="connsiteX48" fmla="*/ 8293586 w 11269336"/>
              <a:gd name="connsiteY48" fmla="*/ 1076144 h 2323145"/>
              <a:gd name="connsiteX49" fmla="*/ 8242405 w 11269336"/>
              <a:gd name="connsiteY49" fmla="*/ 1095960 h 2323145"/>
              <a:gd name="connsiteX50" fmla="*/ 8197391 w 11269336"/>
              <a:gd name="connsiteY50" fmla="*/ 1107746 h 2323145"/>
              <a:gd name="connsiteX51" fmla="*/ 8081474 w 11269336"/>
              <a:gd name="connsiteY51" fmla="*/ 1130125 h 2323145"/>
              <a:gd name="connsiteX52" fmla="*/ 8053585 w 11269336"/>
              <a:gd name="connsiteY52" fmla="*/ 1129169 h 2323145"/>
              <a:gd name="connsiteX53" fmla="*/ 8038422 w 11269336"/>
              <a:gd name="connsiteY53" fmla="*/ 1119092 h 2323145"/>
              <a:gd name="connsiteX54" fmla="*/ 8029450 w 11269336"/>
              <a:gd name="connsiteY54" fmla="*/ 1125592 h 2323145"/>
              <a:gd name="connsiteX55" fmla="*/ 7959552 w 11269336"/>
              <a:gd name="connsiteY55" fmla="*/ 1140188 h 2323145"/>
              <a:gd name="connsiteX56" fmla="*/ 7914188 w 11269336"/>
              <a:gd name="connsiteY56" fmla="*/ 1150862 h 2323145"/>
              <a:gd name="connsiteX57" fmla="*/ 7914918 w 11269336"/>
              <a:gd name="connsiteY57" fmla="*/ 1168758 h 2323145"/>
              <a:gd name="connsiteX58" fmla="*/ 7875510 w 11269336"/>
              <a:gd name="connsiteY58" fmla="*/ 1183153 h 2323145"/>
              <a:gd name="connsiteX59" fmla="*/ 7829932 w 11269336"/>
              <a:gd name="connsiteY59" fmla="*/ 1180782 h 2323145"/>
              <a:gd name="connsiteX60" fmla="*/ 7779182 w 11269336"/>
              <a:gd name="connsiteY60" fmla="*/ 1192665 h 2323145"/>
              <a:gd name="connsiteX61" fmla="*/ 7748774 w 11269336"/>
              <a:gd name="connsiteY61" fmla="*/ 1199586 h 2323145"/>
              <a:gd name="connsiteX62" fmla="*/ 7671846 w 11269336"/>
              <a:gd name="connsiteY62" fmla="*/ 1231966 h 2323145"/>
              <a:gd name="connsiteX63" fmla="*/ 7554146 w 11269336"/>
              <a:gd name="connsiteY63" fmla="*/ 1319748 h 2323145"/>
              <a:gd name="connsiteX64" fmla="*/ 7515052 w 11269336"/>
              <a:gd name="connsiteY64" fmla="*/ 1336718 h 2323145"/>
              <a:gd name="connsiteX65" fmla="*/ 7507193 w 11269336"/>
              <a:gd name="connsiteY65" fmla="*/ 1334617 h 2323145"/>
              <a:gd name="connsiteX66" fmla="*/ 7461694 w 11269336"/>
              <a:gd name="connsiteY66" fmla="*/ 1375866 h 2323145"/>
              <a:gd name="connsiteX67" fmla="*/ 7377571 w 11269336"/>
              <a:gd name="connsiteY67" fmla="*/ 1400128 h 2323145"/>
              <a:gd name="connsiteX68" fmla="*/ 7311261 w 11269336"/>
              <a:gd name="connsiteY68" fmla="*/ 1412652 h 2323145"/>
              <a:gd name="connsiteX69" fmla="*/ 7275307 w 11269336"/>
              <a:gd name="connsiteY69" fmla="*/ 1422171 h 2323145"/>
              <a:gd name="connsiteX70" fmla="*/ 7247783 w 11269336"/>
              <a:gd name="connsiteY70" fmla="*/ 1426330 h 2323145"/>
              <a:gd name="connsiteX71" fmla="*/ 7185047 w 11269336"/>
              <a:gd name="connsiteY71" fmla="*/ 1451812 h 2323145"/>
              <a:gd name="connsiteX72" fmla="*/ 7084117 w 11269336"/>
              <a:gd name="connsiteY72" fmla="*/ 1500281 h 2323145"/>
              <a:gd name="connsiteX73" fmla="*/ 7062011 w 11269336"/>
              <a:gd name="connsiteY73" fmla="*/ 1509183 h 2323145"/>
              <a:gd name="connsiteX74" fmla="*/ 7040555 w 11269336"/>
              <a:gd name="connsiteY74" fmla="*/ 1511207 h 2323145"/>
              <a:gd name="connsiteX75" fmla="*/ 7033438 w 11269336"/>
              <a:gd name="connsiteY75" fmla="*/ 1506772 h 2323145"/>
              <a:gd name="connsiteX76" fmla="*/ 7020886 w 11269336"/>
              <a:gd name="connsiteY76" fmla="*/ 1510764 h 2323145"/>
              <a:gd name="connsiteX77" fmla="*/ 7017033 w 11269336"/>
              <a:gd name="connsiteY77" fmla="*/ 1510650 h 2323145"/>
              <a:gd name="connsiteX78" fmla="*/ 6995460 w 11269336"/>
              <a:gd name="connsiteY78" fmla="*/ 1511173 h 2323145"/>
              <a:gd name="connsiteX79" fmla="*/ 6962144 w 11269336"/>
              <a:gd name="connsiteY79" fmla="*/ 1541508 h 2323145"/>
              <a:gd name="connsiteX80" fmla="*/ 6910674 w 11269336"/>
              <a:gd name="connsiteY80" fmla="*/ 1554793 h 2323145"/>
              <a:gd name="connsiteX81" fmla="*/ 6732152 w 11269336"/>
              <a:gd name="connsiteY81" fmla="*/ 1642538 h 2323145"/>
              <a:gd name="connsiteX82" fmla="*/ 6694106 w 11269336"/>
              <a:gd name="connsiteY82" fmla="*/ 1632377 h 2323145"/>
              <a:gd name="connsiteX83" fmla="*/ 6617223 w 11269336"/>
              <a:gd name="connsiteY83" fmla="*/ 1659889 h 2323145"/>
              <a:gd name="connsiteX84" fmla="*/ 6521138 w 11269336"/>
              <a:gd name="connsiteY84" fmla="*/ 1744340 h 2323145"/>
              <a:gd name="connsiteX85" fmla="*/ 6380677 w 11269336"/>
              <a:gd name="connsiteY85" fmla="*/ 1796883 h 2323145"/>
              <a:gd name="connsiteX86" fmla="*/ 6374897 w 11269336"/>
              <a:gd name="connsiteY86" fmla="*/ 1809910 h 2323145"/>
              <a:gd name="connsiteX87" fmla="*/ 6364545 w 11269336"/>
              <a:gd name="connsiteY87" fmla="*/ 1820090 h 2323145"/>
              <a:gd name="connsiteX88" fmla="*/ 6362126 w 11269336"/>
              <a:gd name="connsiteY88" fmla="*/ 1819991 h 2323145"/>
              <a:gd name="connsiteX89" fmla="*/ 6346673 w 11269336"/>
              <a:gd name="connsiteY89" fmla="*/ 1827824 h 2323145"/>
              <a:gd name="connsiteX90" fmla="*/ 6345588 w 11269336"/>
              <a:gd name="connsiteY90" fmla="*/ 1832232 h 2323145"/>
              <a:gd name="connsiteX91" fmla="*/ 6335708 w 11269336"/>
              <a:gd name="connsiteY91" fmla="*/ 1838451 h 2323145"/>
              <a:gd name="connsiteX92" fmla="*/ 6318182 w 11269336"/>
              <a:gd name="connsiteY92" fmla="*/ 1852975 h 2323145"/>
              <a:gd name="connsiteX93" fmla="*/ 6313084 w 11269336"/>
              <a:gd name="connsiteY93" fmla="*/ 1853561 h 2323145"/>
              <a:gd name="connsiteX94" fmla="*/ 6283816 w 11269336"/>
              <a:gd name="connsiteY94" fmla="*/ 1872148 h 2323145"/>
              <a:gd name="connsiteX95" fmla="*/ 6282550 w 11269336"/>
              <a:gd name="connsiteY95" fmla="*/ 1871392 h 2323145"/>
              <a:gd name="connsiteX96" fmla="*/ 6270527 w 11269336"/>
              <a:gd name="connsiteY96" fmla="*/ 1872208 h 2323145"/>
              <a:gd name="connsiteX97" fmla="*/ 6249518 w 11269336"/>
              <a:gd name="connsiteY97" fmla="*/ 1876079 h 2323145"/>
              <a:gd name="connsiteX98" fmla="*/ 6190386 w 11269336"/>
              <a:gd name="connsiteY98" fmla="*/ 1872478 h 2323145"/>
              <a:gd name="connsiteX99" fmla="*/ 6159777 w 11269336"/>
              <a:gd name="connsiteY99" fmla="*/ 1891745 h 2323145"/>
              <a:gd name="connsiteX100" fmla="*/ 6153131 w 11269336"/>
              <a:gd name="connsiteY100" fmla="*/ 1895079 h 2323145"/>
              <a:gd name="connsiteX101" fmla="*/ 6152798 w 11269336"/>
              <a:gd name="connsiteY101" fmla="*/ 1894920 h 2323145"/>
              <a:gd name="connsiteX102" fmla="*/ 6145388 w 11269336"/>
              <a:gd name="connsiteY102" fmla="*/ 1897990 h 2323145"/>
              <a:gd name="connsiteX103" fmla="*/ 6141014 w 11269336"/>
              <a:gd name="connsiteY103" fmla="*/ 1901155 h 2323145"/>
              <a:gd name="connsiteX104" fmla="*/ 6128122 w 11269336"/>
              <a:gd name="connsiteY104" fmla="*/ 1907623 h 2323145"/>
              <a:gd name="connsiteX105" fmla="*/ 6122351 w 11269336"/>
              <a:gd name="connsiteY105" fmla="*/ 1908359 h 2323145"/>
              <a:gd name="connsiteX106" fmla="*/ 6064750 w 11269336"/>
              <a:gd name="connsiteY106" fmla="*/ 1896394 h 2323145"/>
              <a:gd name="connsiteX107" fmla="*/ 5964230 w 11269336"/>
              <a:gd name="connsiteY107" fmla="*/ 1910038 h 2323145"/>
              <a:gd name="connsiteX108" fmla="*/ 5865399 w 11269336"/>
              <a:gd name="connsiteY108" fmla="*/ 1926966 h 2323145"/>
              <a:gd name="connsiteX109" fmla="*/ 5829951 w 11269336"/>
              <a:gd name="connsiteY109" fmla="*/ 1934755 h 2323145"/>
              <a:gd name="connsiteX110" fmla="*/ 5765285 w 11269336"/>
              <a:gd name="connsiteY110" fmla="*/ 1941322 h 2323145"/>
              <a:gd name="connsiteX111" fmla="*/ 5734750 w 11269336"/>
              <a:gd name="connsiteY111" fmla="*/ 1939793 h 2323145"/>
              <a:gd name="connsiteX112" fmla="*/ 5733569 w 11269336"/>
              <a:gd name="connsiteY112" fmla="*/ 1940505 h 2323145"/>
              <a:gd name="connsiteX113" fmla="*/ 5730329 w 11269336"/>
              <a:gd name="connsiteY113" fmla="*/ 1937845 h 2323145"/>
              <a:gd name="connsiteX114" fmla="*/ 5724661 w 11269336"/>
              <a:gd name="connsiteY114" fmla="*/ 1937455 h 2323145"/>
              <a:gd name="connsiteX115" fmla="*/ 5710186 w 11269336"/>
              <a:gd name="connsiteY115" fmla="*/ 1941370 h 2323145"/>
              <a:gd name="connsiteX116" fmla="*/ 5704910 w 11269336"/>
              <a:gd name="connsiteY116" fmla="*/ 1943663 h 2323145"/>
              <a:gd name="connsiteX117" fmla="*/ 5696836 w 11269336"/>
              <a:gd name="connsiteY117" fmla="*/ 1945271 h 2323145"/>
              <a:gd name="connsiteX118" fmla="*/ 5696583 w 11269336"/>
              <a:gd name="connsiteY118" fmla="*/ 1945050 h 2323145"/>
              <a:gd name="connsiteX119" fmla="*/ 5689123 w 11269336"/>
              <a:gd name="connsiteY119" fmla="*/ 1947067 h 2323145"/>
              <a:gd name="connsiteX120" fmla="*/ 5653291 w 11269336"/>
              <a:gd name="connsiteY120" fmla="*/ 1960245 h 2323145"/>
              <a:gd name="connsiteX121" fmla="*/ 5599385 w 11269336"/>
              <a:gd name="connsiteY121" fmla="*/ 1945198 h 2323145"/>
              <a:gd name="connsiteX122" fmla="*/ 5578300 w 11269336"/>
              <a:gd name="connsiteY122" fmla="*/ 1944963 h 2323145"/>
              <a:gd name="connsiteX123" fmla="*/ 5566758 w 11269336"/>
              <a:gd name="connsiteY123" fmla="*/ 1943441 h 2323145"/>
              <a:gd name="connsiteX124" fmla="*/ 5565857 w 11269336"/>
              <a:gd name="connsiteY124" fmla="*/ 1942445 h 2323145"/>
              <a:gd name="connsiteX125" fmla="*/ 5531534 w 11269336"/>
              <a:gd name="connsiteY125" fmla="*/ 1955208 h 2323145"/>
              <a:gd name="connsiteX126" fmla="*/ 5526552 w 11269336"/>
              <a:gd name="connsiteY126" fmla="*/ 1954799 h 2323145"/>
              <a:gd name="connsiteX127" fmla="*/ 5504723 w 11269336"/>
              <a:gd name="connsiteY127" fmla="*/ 1965811 h 2323145"/>
              <a:gd name="connsiteX128" fmla="*/ 5493156 w 11269336"/>
              <a:gd name="connsiteY128" fmla="*/ 1970063 h 2323145"/>
              <a:gd name="connsiteX129" fmla="*/ 5490486 w 11269336"/>
              <a:gd name="connsiteY129" fmla="*/ 1974227 h 2323145"/>
              <a:gd name="connsiteX130" fmla="*/ 5473107 w 11269336"/>
              <a:gd name="connsiteY130" fmla="*/ 1979001 h 2323145"/>
              <a:gd name="connsiteX131" fmla="*/ 5470885 w 11269336"/>
              <a:gd name="connsiteY131" fmla="*/ 1978432 h 2323145"/>
              <a:gd name="connsiteX132" fmla="*/ 5457393 w 11269336"/>
              <a:gd name="connsiteY132" fmla="*/ 1986525 h 2323145"/>
              <a:gd name="connsiteX133" fmla="*/ 5447102 w 11269336"/>
              <a:gd name="connsiteY133" fmla="*/ 1998329 h 2323145"/>
              <a:gd name="connsiteX134" fmla="*/ 5159151 w 11269336"/>
              <a:gd name="connsiteY134" fmla="*/ 2029640 h 2323145"/>
              <a:gd name="connsiteX135" fmla="*/ 5041688 w 11269336"/>
              <a:gd name="connsiteY135" fmla="*/ 2022334 h 2323145"/>
              <a:gd name="connsiteX136" fmla="*/ 4860988 w 11269336"/>
              <a:gd name="connsiteY136" fmla="*/ 2135698 h 2323145"/>
              <a:gd name="connsiteX137" fmla="*/ 4807902 w 11269336"/>
              <a:gd name="connsiteY137" fmla="*/ 2138894 h 2323145"/>
              <a:gd name="connsiteX138" fmla="*/ 4765388 w 11269336"/>
              <a:gd name="connsiteY138" fmla="*/ 2162525 h 2323145"/>
              <a:gd name="connsiteX139" fmla="*/ 4745033 w 11269336"/>
              <a:gd name="connsiteY139" fmla="*/ 2158859 h 2323145"/>
              <a:gd name="connsiteX140" fmla="*/ 4741475 w 11269336"/>
              <a:gd name="connsiteY140" fmla="*/ 2157998 h 2323145"/>
              <a:gd name="connsiteX141" fmla="*/ 4728247 w 11269336"/>
              <a:gd name="connsiteY141" fmla="*/ 2159526 h 2323145"/>
              <a:gd name="connsiteX142" fmla="*/ 4723263 w 11269336"/>
              <a:gd name="connsiteY142" fmla="*/ 2153742 h 2323145"/>
              <a:gd name="connsiteX143" fmla="*/ 4702453 w 11269336"/>
              <a:gd name="connsiteY143" fmla="*/ 2151586 h 2323145"/>
              <a:gd name="connsiteX144" fmla="*/ 4678455 w 11269336"/>
              <a:gd name="connsiteY144" fmla="*/ 2156131 h 2323145"/>
              <a:gd name="connsiteX145" fmla="*/ 4593061 w 11269336"/>
              <a:gd name="connsiteY145" fmla="*/ 2171597 h 2323145"/>
              <a:gd name="connsiteX146" fmla="*/ 4579902 w 11269336"/>
              <a:gd name="connsiteY146" fmla="*/ 2177927 h 2323145"/>
              <a:gd name="connsiteX147" fmla="*/ 4533444 w 11269336"/>
              <a:gd name="connsiteY147" fmla="*/ 2181200 h 2323145"/>
              <a:gd name="connsiteX148" fmla="*/ 4492832 w 11269336"/>
              <a:gd name="connsiteY148" fmla="*/ 2188033 h 2323145"/>
              <a:gd name="connsiteX149" fmla="*/ 4467257 w 11269336"/>
              <a:gd name="connsiteY149" fmla="*/ 2196121 h 2323145"/>
              <a:gd name="connsiteX150" fmla="*/ 4459937 w 11269336"/>
              <a:gd name="connsiteY150" fmla="*/ 2195182 h 2323145"/>
              <a:gd name="connsiteX151" fmla="*/ 4433312 w 11269336"/>
              <a:gd name="connsiteY151" fmla="*/ 2199004 h 2323145"/>
              <a:gd name="connsiteX152" fmla="*/ 4420601 w 11269336"/>
              <a:gd name="connsiteY152" fmla="*/ 2205158 h 2323145"/>
              <a:gd name="connsiteX153" fmla="*/ 4405765 w 11269336"/>
              <a:gd name="connsiteY153" fmla="*/ 2199902 h 2323145"/>
              <a:gd name="connsiteX154" fmla="*/ 4401354 w 11269336"/>
              <a:gd name="connsiteY154" fmla="*/ 2194745 h 2323145"/>
              <a:gd name="connsiteX155" fmla="*/ 4383151 w 11269336"/>
              <a:gd name="connsiteY155" fmla="*/ 2201140 h 2323145"/>
              <a:gd name="connsiteX156" fmla="*/ 4366646 w 11269336"/>
              <a:gd name="connsiteY156" fmla="*/ 2198564 h 2323145"/>
              <a:gd name="connsiteX157" fmla="*/ 4354009 w 11269336"/>
              <a:gd name="connsiteY157" fmla="*/ 2204984 h 2323145"/>
              <a:gd name="connsiteX158" fmla="*/ 4348284 w 11269336"/>
              <a:gd name="connsiteY158" fmla="*/ 2205270 h 2323145"/>
              <a:gd name="connsiteX159" fmla="*/ 4333906 w 11269336"/>
              <a:gd name="connsiteY159" fmla="*/ 2205251 h 2323145"/>
              <a:gd name="connsiteX160" fmla="*/ 4308819 w 11269336"/>
              <a:gd name="connsiteY160" fmla="*/ 2203822 h 2323145"/>
              <a:gd name="connsiteX161" fmla="*/ 4301210 w 11269336"/>
              <a:gd name="connsiteY161" fmla="*/ 2204456 h 2323145"/>
              <a:gd name="connsiteX162" fmla="*/ 4283095 w 11269336"/>
              <a:gd name="connsiteY162" fmla="*/ 2198177 h 2323145"/>
              <a:gd name="connsiteX163" fmla="*/ 4250119 w 11269336"/>
              <a:gd name="connsiteY163" fmla="*/ 2196342 h 2323145"/>
              <a:gd name="connsiteX164" fmla="*/ 4189203 w 11269336"/>
              <a:gd name="connsiteY164" fmla="*/ 2178994 h 2323145"/>
              <a:gd name="connsiteX165" fmla="*/ 4154035 w 11269336"/>
              <a:gd name="connsiteY165" fmla="*/ 2171950 h 2323145"/>
              <a:gd name="connsiteX166" fmla="*/ 4129569 w 11269336"/>
              <a:gd name="connsiteY166" fmla="*/ 2163850 h 2323145"/>
              <a:gd name="connsiteX167" fmla="*/ 4061250 w 11269336"/>
              <a:gd name="connsiteY167" fmla="*/ 2159236 h 2323145"/>
              <a:gd name="connsiteX168" fmla="*/ 3945480 w 11269336"/>
              <a:gd name="connsiteY168" fmla="*/ 2158279 h 2323145"/>
              <a:gd name="connsiteX169" fmla="*/ 3921468 w 11269336"/>
              <a:gd name="connsiteY169" fmla="*/ 2156588 h 2323145"/>
              <a:gd name="connsiteX170" fmla="*/ 3903348 w 11269336"/>
              <a:gd name="connsiteY170" fmla="*/ 2149220 h 2323145"/>
              <a:gd name="connsiteX171" fmla="*/ 3901342 w 11269336"/>
              <a:gd name="connsiteY171" fmla="*/ 2142355 h 2323145"/>
              <a:gd name="connsiteX172" fmla="*/ 3888539 w 11269336"/>
              <a:gd name="connsiteY172" fmla="*/ 2140476 h 2323145"/>
              <a:gd name="connsiteX173" fmla="*/ 3885662 w 11269336"/>
              <a:gd name="connsiteY173" fmla="*/ 2138740 h 2323145"/>
              <a:gd name="connsiteX174" fmla="*/ 3868627 w 11269336"/>
              <a:gd name="connsiteY174" fmla="*/ 2130023 h 2323145"/>
              <a:gd name="connsiteX175" fmla="*/ 3819177 w 11269336"/>
              <a:gd name="connsiteY175" fmla="*/ 2142111 h 2323145"/>
              <a:gd name="connsiteX176" fmla="*/ 3769100 w 11269336"/>
              <a:gd name="connsiteY176" fmla="*/ 2131731 h 2323145"/>
              <a:gd name="connsiteX177" fmla="*/ 3562752 w 11269336"/>
              <a:gd name="connsiteY177" fmla="*/ 2131785 h 2323145"/>
              <a:gd name="connsiteX178" fmla="*/ 3541402 w 11269336"/>
              <a:gd name="connsiteY178" fmla="*/ 2106821 h 2323145"/>
              <a:gd name="connsiteX179" fmla="*/ 3365341 w 11269336"/>
              <a:gd name="connsiteY179" fmla="*/ 2077638 h 2323145"/>
              <a:gd name="connsiteX180" fmla="*/ 3170922 w 11269336"/>
              <a:gd name="connsiteY180" fmla="*/ 2115957 h 2323145"/>
              <a:gd name="connsiteX181" fmla="*/ 3156256 w 11269336"/>
              <a:gd name="connsiteY181" fmla="*/ 2124773 h 2323145"/>
              <a:gd name="connsiteX182" fmla="*/ 3140298 w 11269336"/>
              <a:gd name="connsiteY182" fmla="*/ 2129182 h 2323145"/>
              <a:gd name="connsiteX183" fmla="*/ 3138514 w 11269336"/>
              <a:gd name="connsiteY183" fmla="*/ 2128069 h 2323145"/>
              <a:gd name="connsiteX184" fmla="*/ 3120467 w 11269336"/>
              <a:gd name="connsiteY184" fmla="*/ 2128281 h 2323145"/>
              <a:gd name="connsiteX185" fmla="*/ 3116175 w 11269336"/>
              <a:gd name="connsiteY185" fmla="*/ 2131633 h 2323145"/>
              <a:gd name="connsiteX186" fmla="*/ 3103685 w 11269336"/>
              <a:gd name="connsiteY186" fmla="*/ 2132814 h 2323145"/>
              <a:gd name="connsiteX187" fmla="*/ 3078794 w 11269336"/>
              <a:gd name="connsiteY187" fmla="*/ 2137935 h 2323145"/>
              <a:gd name="connsiteX188" fmla="*/ 3074407 w 11269336"/>
              <a:gd name="connsiteY188" fmla="*/ 2136274 h 2323145"/>
              <a:gd name="connsiteX189" fmla="*/ 3037285 w 11269336"/>
              <a:gd name="connsiteY189" fmla="*/ 2139919 h 2323145"/>
              <a:gd name="connsiteX190" fmla="*/ 3036901 w 11269336"/>
              <a:gd name="connsiteY190" fmla="*/ 2138726 h 2323145"/>
              <a:gd name="connsiteX191" fmla="*/ 3026996 w 11269336"/>
              <a:gd name="connsiteY191" fmla="*/ 2134322 h 2323145"/>
              <a:gd name="connsiteX192" fmla="*/ 3007772 w 11269336"/>
              <a:gd name="connsiteY192" fmla="*/ 2128742 h 2323145"/>
              <a:gd name="connsiteX193" fmla="*/ 2965030 w 11269336"/>
              <a:gd name="connsiteY193" fmla="*/ 2100494 h 2323145"/>
              <a:gd name="connsiteX194" fmla="*/ 2926342 w 11269336"/>
              <a:gd name="connsiteY194" fmla="*/ 2104155 h 2323145"/>
              <a:gd name="connsiteX195" fmla="*/ 2918608 w 11269336"/>
              <a:gd name="connsiteY195" fmla="*/ 2104215 h 2323145"/>
              <a:gd name="connsiteX196" fmla="*/ 2918475 w 11269336"/>
              <a:gd name="connsiteY196" fmla="*/ 2103937 h 2323145"/>
              <a:gd name="connsiteX197" fmla="*/ 2910360 w 11269336"/>
              <a:gd name="connsiteY197" fmla="*/ 2103444 h 2323145"/>
              <a:gd name="connsiteX198" fmla="*/ 2904507 w 11269336"/>
              <a:gd name="connsiteY198" fmla="*/ 2104326 h 2323145"/>
              <a:gd name="connsiteX199" fmla="*/ 2889503 w 11269336"/>
              <a:gd name="connsiteY199" fmla="*/ 2104443 h 2323145"/>
              <a:gd name="connsiteX200" fmla="*/ 2884480 w 11269336"/>
              <a:gd name="connsiteY200" fmla="*/ 2102626 h 2323145"/>
              <a:gd name="connsiteX201" fmla="*/ 2882689 w 11269336"/>
              <a:gd name="connsiteY201" fmla="*/ 2099228 h 2323145"/>
              <a:gd name="connsiteX202" fmla="*/ 2881291 w 11269336"/>
              <a:gd name="connsiteY202" fmla="*/ 2099618 h 2323145"/>
              <a:gd name="connsiteX203" fmla="*/ 2853979 w 11269336"/>
              <a:gd name="connsiteY203" fmla="*/ 2090388 h 2323145"/>
              <a:gd name="connsiteX204" fmla="*/ 2791790 w 11269336"/>
              <a:gd name="connsiteY204" fmla="*/ 2080332 h 2323145"/>
              <a:gd name="connsiteX205" fmla="*/ 2755844 w 11269336"/>
              <a:gd name="connsiteY205" fmla="*/ 2078874 h 2323145"/>
              <a:gd name="connsiteX206" fmla="*/ 2657742 w 11269336"/>
              <a:gd name="connsiteY206" fmla="*/ 2070179 h 2323145"/>
              <a:gd name="connsiteX207" fmla="*/ 2559549 w 11269336"/>
              <a:gd name="connsiteY207" fmla="*/ 2057873 h 2323145"/>
              <a:gd name="connsiteX208" fmla="*/ 2512054 w 11269336"/>
              <a:gd name="connsiteY208" fmla="*/ 2031671 h 2323145"/>
              <a:gd name="connsiteX209" fmla="*/ 2506437 w 11269336"/>
              <a:gd name="connsiteY209" fmla="*/ 2030918 h 2323145"/>
              <a:gd name="connsiteX210" fmla="*/ 2491752 w 11269336"/>
              <a:gd name="connsiteY210" fmla="*/ 2033906 h 2323145"/>
              <a:gd name="connsiteX211" fmla="*/ 2486338 w 11269336"/>
              <a:gd name="connsiteY211" fmla="*/ 2035862 h 2323145"/>
              <a:gd name="connsiteX212" fmla="*/ 2478186 w 11269336"/>
              <a:gd name="connsiteY212" fmla="*/ 2036953 h 2323145"/>
              <a:gd name="connsiteX213" fmla="*/ 2477950 w 11269336"/>
              <a:gd name="connsiteY213" fmla="*/ 2036715 h 2323145"/>
              <a:gd name="connsiteX214" fmla="*/ 2470381 w 11269336"/>
              <a:gd name="connsiteY214" fmla="*/ 2038256 h 2323145"/>
              <a:gd name="connsiteX215" fmla="*/ 2433781 w 11269336"/>
              <a:gd name="connsiteY215" fmla="*/ 2049140 h 2323145"/>
              <a:gd name="connsiteX216" fmla="*/ 2381172 w 11269336"/>
              <a:gd name="connsiteY216" fmla="*/ 2030645 h 2323145"/>
              <a:gd name="connsiteX217" fmla="*/ 2360198 w 11269336"/>
              <a:gd name="connsiteY217" fmla="*/ 2029059 h 2323145"/>
              <a:gd name="connsiteX218" fmla="*/ 2348815 w 11269336"/>
              <a:gd name="connsiteY218" fmla="*/ 2026798 h 2323145"/>
              <a:gd name="connsiteX219" fmla="*/ 2347988 w 11269336"/>
              <a:gd name="connsiteY219" fmla="*/ 2025745 h 2323145"/>
              <a:gd name="connsiteX220" fmla="*/ 2312920 w 11269336"/>
              <a:gd name="connsiteY220" fmla="*/ 2036311 h 2323145"/>
              <a:gd name="connsiteX221" fmla="*/ 2307986 w 11269336"/>
              <a:gd name="connsiteY221" fmla="*/ 2035583 h 2323145"/>
              <a:gd name="connsiteX222" fmla="*/ 2285481 w 11269336"/>
              <a:gd name="connsiteY222" fmla="*/ 2045197 h 2323145"/>
              <a:gd name="connsiteX223" fmla="*/ 2273666 w 11269336"/>
              <a:gd name="connsiteY223" fmla="*/ 2048710 h 2323145"/>
              <a:gd name="connsiteX224" fmla="*/ 2270719 w 11269336"/>
              <a:gd name="connsiteY224" fmla="*/ 2052702 h 2323145"/>
              <a:gd name="connsiteX225" fmla="*/ 2253080 w 11269336"/>
              <a:gd name="connsiteY225" fmla="*/ 2056363 h 2323145"/>
              <a:gd name="connsiteX226" fmla="*/ 2250906 w 11269336"/>
              <a:gd name="connsiteY226" fmla="*/ 2055654 h 2323145"/>
              <a:gd name="connsiteX227" fmla="*/ 2236905 w 11269336"/>
              <a:gd name="connsiteY227" fmla="*/ 2062882 h 2323145"/>
              <a:gd name="connsiteX228" fmla="*/ 2225830 w 11269336"/>
              <a:gd name="connsiteY228" fmla="*/ 2074027 h 2323145"/>
              <a:gd name="connsiteX229" fmla="*/ 2073776 w 11269336"/>
              <a:gd name="connsiteY229" fmla="*/ 2089244 h 2323145"/>
              <a:gd name="connsiteX230" fmla="*/ 1948256 w 11269336"/>
              <a:gd name="connsiteY230" fmla="*/ 2146616 h 2323145"/>
              <a:gd name="connsiteX231" fmla="*/ 1865582 w 11269336"/>
              <a:gd name="connsiteY231" fmla="*/ 2153738 h 2323145"/>
              <a:gd name="connsiteX232" fmla="*/ 1835210 w 11269336"/>
              <a:gd name="connsiteY232" fmla="*/ 2134244 h 2323145"/>
              <a:gd name="connsiteX233" fmla="*/ 1632661 w 11269336"/>
              <a:gd name="connsiteY233" fmla="*/ 2173882 h 2323145"/>
              <a:gd name="connsiteX234" fmla="*/ 1579590 w 11269336"/>
              <a:gd name="connsiteY234" fmla="*/ 2173680 h 2323145"/>
              <a:gd name="connsiteX235" fmla="*/ 1535601 w 11269336"/>
              <a:gd name="connsiteY235" fmla="*/ 2194590 h 2323145"/>
              <a:gd name="connsiteX236" fmla="*/ 1515594 w 11269336"/>
              <a:gd name="connsiteY236" fmla="*/ 2189622 h 2323145"/>
              <a:gd name="connsiteX237" fmla="*/ 1512113 w 11269336"/>
              <a:gd name="connsiteY237" fmla="*/ 2188534 h 2323145"/>
              <a:gd name="connsiteX238" fmla="*/ 1498838 w 11269336"/>
              <a:gd name="connsiteY238" fmla="*/ 2189213 h 2323145"/>
              <a:gd name="connsiteX239" fmla="*/ 1494279 w 11269336"/>
              <a:gd name="connsiteY239" fmla="*/ 2183112 h 2323145"/>
              <a:gd name="connsiteX240" fmla="*/ 1473714 w 11269336"/>
              <a:gd name="connsiteY240" fmla="*/ 2179625 h 2323145"/>
              <a:gd name="connsiteX241" fmla="*/ 1449503 w 11269336"/>
              <a:gd name="connsiteY241" fmla="*/ 2182633 h 2323145"/>
              <a:gd name="connsiteX242" fmla="*/ 1266687 w 11269336"/>
              <a:gd name="connsiteY242" fmla="*/ 2212688 h 2323145"/>
              <a:gd name="connsiteX243" fmla="*/ 1239614 w 11269336"/>
              <a:gd name="connsiteY243" fmla="*/ 2209727 h 2323145"/>
              <a:gd name="connsiteX244" fmla="*/ 1202436 w 11269336"/>
              <a:gd name="connsiteY244" fmla="*/ 2209817 h 2323145"/>
              <a:gd name="connsiteX245" fmla="*/ 1136097 w 11269336"/>
              <a:gd name="connsiteY245" fmla="*/ 2205112 h 2323145"/>
              <a:gd name="connsiteX246" fmla="*/ 988232 w 11269336"/>
              <a:gd name="connsiteY246" fmla="*/ 2235635 h 2323145"/>
              <a:gd name="connsiteX247" fmla="*/ 981959 w 11269336"/>
              <a:gd name="connsiteY247" fmla="*/ 2231607 h 2323145"/>
              <a:gd name="connsiteX248" fmla="*/ 938600 w 11269336"/>
              <a:gd name="connsiteY248" fmla="*/ 2238113 h 2323145"/>
              <a:gd name="connsiteX249" fmla="*/ 791788 w 11269336"/>
              <a:gd name="connsiteY249" fmla="*/ 2293224 h 2323145"/>
              <a:gd name="connsiteX250" fmla="*/ 706914 w 11269336"/>
              <a:gd name="connsiteY250" fmla="*/ 2305046 h 2323145"/>
              <a:gd name="connsiteX251" fmla="*/ 675971 w 11269336"/>
              <a:gd name="connsiteY251" fmla="*/ 2304030 h 2323145"/>
              <a:gd name="connsiteX252" fmla="*/ 624180 w 11269336"/>
              <a:gd name="connsiteY252" fmla="*/ 2302650 h 2323145"/>
              <a:gd name="connsiteX253" fmla="*/ 583453 w 11269336"/>
              <a:gd name="connsiteY253" fmla="*/ 2288788 h 2323145"/>
              <a:gd name="connsiteX254" fmla="*/ 540946 w 11269336"/>
              <a:gd name="connsiteY254" fmla="*/ 2292721 h 2323145"/>
              <a:gd name="connsiteX255" fmla="*/ 533680 w 11269336"/>
              <a:gd name="connsiteY255" fmla="*/ 2310233 h 2323145"/>
              <a:gd name="connsiteX256" fmla="*/ 487366 w 11269336"/>
              <a:gd name="connsiteY256" fmla="*/ 2309053 h 2323145"/>
              <a:gd name="connsiteX257" fmla="*/ 416820 w 11269336"/>
              <a:gd name="connsiteY257" fmla="*/ 2305443 h 2323145"/>
              <a:gd name="connsiteX258" fmla="*/ 376805 w 11269336"/>
              <a:gd name="connsiteY258" fmla="*/ 2307647 h 2323145"/>
              <a:gd name="connsiteX259" fmla="*/ 266777 w 11269336"/>
              <a:gd name="connsiteY259" fmla="*/ 2309012 h 2323145"/>
              <a:gd name="connsiteX260" fmla="*/ 156013 w 11269336"/>
              <a:gd name="connsiteY260" fmla="*/ 2306832 h 2323145"/>
              <a:gd name="connsiteX261" fmla="*/ 87258 w 11269336"/>
              <a:gd name="connsiteY261" fmla="*/ 2285511 h 2323145"/>
              <a:gd name="connsiteX262" fmla="*/ 23798 w 11269336"/>
              <a:gd name="connsiteY262" fmla="*/ 2281822 h 2323145"/>
              <a:gd name="connsiteX263" fmla="*/ 0 w 11269336"/>
              <a:gd name="connsiteY263" fmla="*/ 2285369 h 2323145"/>
              <a:gd name="connsiteX264" fmla="*/ 0 w 11269336"/>
              <a:gd name="connsiteY264"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8914746 w 11269336"/>
              <a:gd name="connsiteY23" fmla="*/ 826428 h 2323145"/>
              <a:gd name="connsiteX24" fmla="*/ 8917778 w 11269336"/>
              <a:gd name="connsiteY24" fmla="*/ 835198 h 2323145"/>
              <a:gd name="connsiteX25" fmla="*/ 8905560 w 11269336"/>
              <a:gd name="connsiteY25" fmla="*/ 838358 h 2323145"/>
              <a:gd name="connsiteX26" fmla="*/ 8897564 w 11269336"/>
              <a:gd name="connsiteY26" fmla="*/ 834287 h 2323145"/>
              <a:gd name="connsiteX27" fmla="*/ 8878040 w 11269336"/>
              <a:gd name="connsiteY27" fmla="*/ 844150 h 2323145"/>
              <a:gd name="connsiteX28" fmla="*/ 8795998 w 11269336"/>
              <a:gd name="connsiteY28" fmla="*/ 863337 h 2323145"/>
              <a:gd name="connsiteX29" fmla="*/ 8776970 w 11269336"/>
              <a:gd name="connsiteY29" fmla="*/ 885177 h 2323145"/>
              <a:gd name="connsiteX30" fmla="*/ 8755719 w 11269336"/>
              <a:gd name="connsiteY30" fmla="*/ 889754 h 2323145"/>
              <a:gd name="connsiteX31" fmla="*/ 8743257 w 11269336"/>
              <a:gd name="connsiteY31" fmla="*/ 904723 h 2323145"/>
              <a:gd name="connsiteX32" fmla="*/ 8721366 w 11269336"/>
              <a:gd name="connsiteY32" fmla="*/ 904711 h 2323145"/>
              <a:gd name="connsiteX33" fmla="*/ 8678353 w 11269336"/>
              <a:gd name="connsiteY33" fmla="*/ 926318 h 2323145"/>
              <a:gd name="connsiteX34" fmla="*/ 8636849 w 11269336"/>
              <a:gd name="connsiteY34" fmla="*/ 937900 h 2323145"/>
              <a:gd name="connsiteX35" fmla="*/ 8620213 w 11269336"/>
              <a:gd name="connsiteY35" fmla="*/ 943068 h 2323145"/>
              <a:gd name="connsiteX36" fmla="*/ 8612581 w 11269336"/>
              <a:gd name="connsiteY36" fmla="*/ 952695 h 2323145"/>
              <a:gd name="connsiteX37" fmla="*/ 8589038 w 11269336"/>
              <a:gd name="connsiteY37" fmla="*/ 963892 h 2323145"/>
              <a:gd name="connsiteX38" fmla="*/ 8579950 w 11269336"/>
              <a:gd name="connsiteY38" fmla="*/ 960899 h 2323145"/>
              <a:gd name="connsiteX39" fmla="*/ 8579319 w 11269336"/>
              <a:gd name="connsiteY39" fmla="*/ 965630 h 2323145"/>
              <a:gd name="connsiteX40" fmla="*/ 8547429 w 11269336"/>
              <a:gd name="connsiteY40" fmla="*/ 984506 h 2323145"/>
              <a:gd name="connsiteX41" fmla="*/ 8478704 w 11269336"/>
              <a:gd name="connsiteY41" fmla="*/ 1025490 h 2323145"/>
              <a:gd name="connsiteX42" fmla="*/ 8461421 w 11269336"/>
              <a:gd name="connsiteY42" fmla="*/ 1035512 h 2323145"/>
              <a:gd name="connsiteX43" fmla="*/ 8445003 w 11269336"/>
              <a:gd name="connsiteY43" fmla="*/ 1036851 h 2323145"/>
              <a:gd name="connsiteX44" fmla="*/ 8357350 w 11269336"/>
              <a:gd name="connsiteY44" fmla="*/ 1060213 h 2323145"/>
              <a:gd name="connsiteX45" fmla="*/ 8335565 w 11269336"/>
              <a:gd name="connsiteY45" fmla="*/ 1061151 h 2323145"/>
              <a:gd name="connsiteX46" fmla="*/ 8325267 w 11269336"/>
              <a:gd name="connsiteY46" fmla="*/ 1055919 h 2323145"/>
              <a:gd name="connsiteX47" fmla="*/ 8293586 w 11269336"/>
              <a:gd name="connsiteY47" fmla="*/ 1076144 h 2323145"/>
              <a:gd name="connsiteX48" fmla="*/ 8242405 w 11269336"/>
              <a:gd name="connsiteY48" fmla="*/ 1095960 h 2323145"/>
              <a:gd name="connsiteX49" fmla="*/ 8197391 w 11269336"/>
              <a:gd name="connsiteY49" fmla="*/ 1107746 h 2323145"/>
              <a:gd name="connsiteX50" fmla="*/ 8081474 w 11269336"/>
              <a:gd name="connsiteY50" fmla="*/ 1130125 h 2323145"/>
              <a:gd name="connsiteX51" fmla="*/ 8053585 w 11269336"/>
              <a:gd name="connsiteY51" fmla="*/ 1129169 h 2323145"/>
              <a:gd name="connsiteX52" fmla="*/ 8038422 w 11269336"/>
              <a:gd name="connsiteY52" fmla="*/ 1119092 h 2323145"/>
              <a:gd name="connsiteX53" fmla="*/ 8029450 w 11269336"/>
              <a:gd name="connsiteY53" fmla="*/ 1125592 h 2323145"/>
              <a:gd name="connsiteX54" fmla="*/ 7959552 w 11269336"/>
              <a:gd name="connsiteY54" fmla="*/ 1140188 h 2323145"/>
              <a:gd name="connsiteX55" fmla="*/ 7914188 w 11269336"/>
              <a:gd name="connsiteY55" fmla="*/ 1150862 h 2323145"/>
              <a:gd name="connsiteX56" fmla="*/ 7914918 w 11269336"/>
              <a:gd name="connsiteY56" fmla="*/ 1168758 h 2323145"/>
              <a:gd name="connsiteX57" fmla="*/ 7875510 w 11269336"/>
              <a:gd name="connsiteY57" fmla="*/ 1183153 h 2323145"/>
              <a:gd name="connsiteX58" fmla="*/ 7829932 w 11269336"/>
              <a:gd name="connsiteY58" fmla="*/ 1180782 h 2323145"/>
              <a:gd name="connsiteX59" fmla="*/ 7779182 w 11269336"/>
              <a:gd name="connsiteY59" fmla="*/ 1192665 h 2323145"/>
              <a:gd name="connsiteX60" fmla="*/ 7748774 w 11269336"/>
              <a:gd name="connsiteY60" fmla="*/ 1199586 h 2323145"/>
              <a:gd name="connsiteX61" fmla="*/ 7671846 w 11269336"/>
              <a:gd name="connsiteY61" fmla="*/ 1231966 h 2323145"/>
              <a:gd name="connsiteX62" fmla="*/ 7554146 w 11269336"/>
              <a:gd name="connsiteY62" fmla="*/ 1319748 h 2323145"/>
              <a:gd name="connsiteX63" fmla="*/ 7515052 w 11269336"/>
              <a:gd name="connsiteY63" fmla="*/ 1336718 h 2323145"/>
              <a:gd name="connsiteX64" fmla="*/ 7507193 w 11269336"/>
              <a:gd name="connsiteY64" fmla="*/ 1334617 h 2323145"/>
              <a:gd name="connsiteX65" fmla="*/ 7461694 w 11269336"/>
              <a:gd name="connsiteY65" fmla="*/ 1375866 h 2323145"/>
              <a:gd name="connsiteX66" fmla="*/ 7377571 w 11269336"/>
              <a:gd name="connsiteY66" fmla="*/ 1400128 h 2323145"/>
              <a:gd name="connsiteX67" fmla="*/ 7311261 w 11269336"/>
              <a:gd name="connsiteY67" fmla="*/ 1412652 h 2323145"/>
              <a:gd name="connsiteX68" fmla="*/ 7275307 w 11269336"/>
              <a:gd name="connsiteY68" fmla="*/ 1422171 h 2323145"/>
              <a:gd name="connsiteX69" fmla="*/ 7247783 w 11269336"/>
              <a:gd name="connsiteY69" fmla="*/ 1426330 h 2323145"/>
              <a:gd name="connsiteX70" fmla="*/ 7185047 w 11269336"/>
              <a:gd name="connsiteY70" fmla="*/ 1451812 h 2323145"/>
              <a:gd name="connsiteX71" fmla="*/ 7084117 w 11269336"/>
              <a:gd name="connsiteY71" fmla="*/ 1500281 h 2323145"/>
              <a:gd name="connsiteX72" fmla="*/ 7062011 w 11269336"/>
              <a:gd name="connsiteY72" fmla="*/ 1509183 h 2323145"/>
              <a:gd name="connsiteX73" fmla="*/ 7040555 w 11269336"/>
              <a:gd name="connsiteY73" fmla="*/ 1511207 h 2323145"/>
              <a:gd name="connsiteX74" fmla="*/ 7033438 w 11269336"/>
              <a:gd name="connsiteY74" fmla="*/ 1506772 h 2323145"/>
              <a:gd name="connsiteX75" fmla="*/ 7020886 w 11269336"/>
              <a:gd name="connsiteY75" fmla="*/ 1510764 h 2323145"/>
              <a:gd name="connsiteX76" fmla="*/ 7017033 w 11269336"/>
              <a:gd name="connsiteY76" fmla="*/ 1510650 h 2323145"/>
              <a:gd name="connsiteX77" fmla="*/ 6995460 w 11269336"/>
              <a:gd name="connsiteY77" fmla="*/ 1511173 h 2323145"/>
              <a:gd name="connsiteX78" fmla="*/ 6962144 w 11269336"/>
              <a:gd name="connsiteY78" fmla="*/ 1541508 h 2323145"/>
              <a:gd name="connsiteX79" fmla="*/ 6910674 w 11269336"/>
              <a:gd name="connsiteY79" fmla="*/ 1554793 h 2323145"/>
              <a:gd name="connsiteX80" fmla="*/ 6732152 w 11269336"/>
              <a:gd name="connsiteY80" fmla="*/ 1642538 h 2323145"/>
              <a:gd name="connsiteX81" fmla="*/ 6694106 w 11269336"/>
              <a:gd name="connsiteY81" fmla="*/ 1632377 h 2323145"/>
              <a:gd name="connsiteX82" fmla="*/ 6617223 w 11269336"/>
              <a:gd name="connsiteY82" fmla="*/ 1659889 h 2323145"/>
              <a:gd name="connsiteX83" fmla="*/ 6521138 w 11269336"/>
              <a:gd name="connsiteY83" fmla="*/ 1744340 h 2323145"/>
              <a:gd name="connsiteX84" fmla="*/ 6380677 w 11269336"/>
              <a:gd name="connsiteY84" fmla="*/ 1796883 h 2323145"/>
              <a:gd name="connsiteX85" fmla="*/ 6374897 w 11269336"/>
              <a:gd name="connsiteY85" fmla="*/ 1809910 h 2323145"/>
              <a:gd name="connsiteX86" fmla="*/ 6364545 w 11269336"/>
              <a:gd name="connsiteY86" fmla="*/ 1820090 h 2323145"/>
              <a:gd name="connsiteX87" fmla="*/ 6362126 w 11269336"/>
              <a:gd name="connsiteY87" fmla="*/ 1819991 h 2323145"/>
              <a:gd name="connsiteX88" fmla="*/ 6346673 w 11269336"/>
              <a:gd name="connsiteY88" fmla="*/ 1827824 h 2323145"/>
              <a:gd name="connsiteX89" fmla="*/ 6345588 w 11269336"/>
              <a:gd name="connsiteY89" fmla="*/ 1832232 h 2323145"/>
              <a:gd name="connsiteX90" fmla="*/ 6335708 w 11269336"/>
              <a:gd name="connsiteY90" fmla="*/ 1838451 h 2323145"/>
              <a:gd name="connsiteX91" fmla="*/ 6318182 w 11269336"/>
              <a:gd name="connsiteY91" fmla="*/ 1852975 h 2323145"/>
              <a:gd name="connsiteX92" fmla="*/ 6313084 w 11269336"/>
              <a:gd name="connsiteY92" fmla="*/ 1853561 h 2323145"/>
              <a:gd name="connsiteX93" fmla="*/ 6283816 w 11269336"/>
              <a:gd name="connsiteY93" fmla="*/ 1872148 h 2323145"/>
              <a:gd name="connsiteX94" fmla="*/ 6282550 w 11269336"/>
              <a:gd name="connsiteY94" fmla="*/ 1871392 h 2323145"/>
              <a:gd name="connsiteX95" fmla="*/ 6270527 w 11269336"/>
              <a:gd name="connsiteY95" fmla="*/ 1872208 h 2323145"/>
              <a:gd name="connsiteX96" fmla="*/ 6249518 w 11269336"/>
              <a:gd name="connsiteY96" fmla="*/ 1876079 h 2323145"/>
              <a:gd name="connsiteX97" fmla="*/ 6190386 w 11269336"/>
              <a:gd name="connsiteY97" fmla="*/ 1872478 h 2323145"/>
              <a:gd name="connsiteX98" fmla="*/ 6159777 w 11269336"/>
              <a:gd name="connsiteY98" fmla="*/ 1891745 h 2323145"/>
              <a:gd name="connsiteX99" fmla="*/ 6153131 w 11269336"/>
              <a:gd name="connsiteY99" fmla="*/ 1895079 h 2323145"/>
              <a:gd name="connsiteX100" fmla="*/ 6152798 w 11269336"/>
              <a:gd name="connsiteY100" fmla="*/ 1894920 h 2323145"/>
              <a:gd name="connsiteX101" fmla="*/ 6145388 w 11269336"/>
              <a:gd name="connsiteY101" fmla="*/ 1897990 h 2323145"/>
              <a:gd name="connsiteX102" fmla="*/ 6141014 w 11269336"/>
              <a:gd name="connsiteY102" fmla="*/ 1901155 h 2323145"/>
              <a:gd name="connsiteX103" fmla="*/ 6128122 w 11269336"/>
              <a:gd name="connsiteY103" fmla="*/ 1907623 h 2323145"/>
              <a:gd name="connsiteX104" fmla="*/ 6122351 w 11269336"/>
              <a:gd name="connsiteY104" fmla="*/ 1908359 h 2323145"/>
              <a:gd name="connsiteX105" fmla="*/ 6064750 w 11269336"/>
              <a:gd name="connsiteY105" fmla="*/ 1896394 h 2323145"/>
              <a:gd name="connsiteX106" fmla="*/ 5964230 w 11269336"/>
              <a:gd name="connsiteY106" fmla="*/ 1910038 h 2323145"/>
              <a:gd name="connsiteX107" fmla="*/ 5865399 w 11269336"/>
              <a:gd name="connsiteY107" fmla="*/ 1926966 h 2323145"/>
              <a:gd name="connsiteX108" fmla="*/ 5829951 w 11269336"/>
              <a:gd name="connsiteY108" fmla="*/ 1934755 h 2323145"/>
              <a:gd name="connsiteX109" fmla="*/ 5765285 w 11269336"/>
              <a:gd name="connsiteY109" fmla="*/ 1941322 h 2323145"/>
              <a:gd name="connsiteX110" fmla="*/ 5734750 w 11269336"/>
              <a:gd name="connsiteY110" fmla="*/ 1939793 h 2323145"/>
              <a:gd name="connsiteX111" fmla="*/ 5733569 w 11269336"/>
              <a:gd name="connsiteY111" fmla="*/ 1940505 h 2323145"/>
              <a:gd name="connsiteX112" fmla="*/ 5730329 w 11269336"/>
              <a:gd name="connsiteY112" fmla="*/ 1937845 h 2323145"/>
              <a:gd name="connsiteX113" fmla="*/ 5724661 w 11269336"/>
              <a:gd name="connsiteY113" fmla="*/ 1937455 h 2323145"/>
              <a:gd name="connsiteX114" fmla="*/ 5710186 w 11269336"/>
              <a:gd name="connsiteY114" fmla="*/ 1941370 h 2323145"/>
              <a:gd name="connsiteX115" fmla="*/ 5704910 w 11269336"/>
              <a:gd name="connsiteY115" fmla="*/ 1943663 h 2323145"/>
              <a:gd name="connsiteX116" fmla="*/ 5696836 w 11269336"/>
              <a:gd name="connsiteY116" fmla="*/ 1945271 h 2323145"/>
              <a:gd name="connsiteX117" fmla="*/ 5696583 w 11269336"/>
              <a:gd name="connsiteY117" fmla="*/ 1945050 h 2323145"/>
              <a:gd name="connsiteX118" fmla="*/ 5689123 w 11269336"/>
              <a:gd name="connsiteY118" fmla="*/ 1947067 h 2323145"/>
              <a:gd name="connsiteX119" fmla="*/ 5653291 w 11269336"/>
              <a:gd name="connsiteY119" fmla="*/ 1960245 h 2323145"/>
              <a:gd name="connsiteX120" fmla="*/ 5599385 w 11269336"/>
              <a:gd name="connsiteY120" fmla="*/ 1945198 h 2323145"/>
              <a:gd name="connsiteX121" fmla="*/ 5578300 w 11269336"/>
              <a:gd name="connsiteY121" fmla="*/ 1944963 h 2323145"/>
              <a:gd name="connsiteX122" fmla="*/ 5566758 w 11269336"/>
              <a:gd name="connsiteY122" fmla="*/ 1943441 h 2323145"/>
              <a:gd name="connsiteX123" fmla="*/ 5565857 w 11269336"/>
              <a:gd name="connsiteY123" fmla="*/ 1942445 h 2323145"/>
              <a:gd name="connsiteX124" fmla="*/ 5531534 w 11269336"/>
              <a:gd name="connsiteY124" fmla="*/ 1955208 h 2323145"/>
              <a:gd name="connsiteX125" fmla="*/ 5526552 w 11269336"/>
              <a:gd name="connsiteY125" fmla="*/ 1954799 h 2323145"/>
              <a:gd name="connsiteX126" fmla="*/ 5504723 w 11269336"/>
              <a:gd name="connsiteY126" fmla="*/ 1965811 h 2323145"/>
              <a:gd name="connsiteX127" fmla="*/ 5493156 w 11269336"/>
              <a:gd name="connsiteY127" fmla="*/ 1970063 h 2323145"/>
              <a:gd name="connsiteX128" fmla="*/ 5490486 w 11269336"/>
              <a:gd name="connsiteY128" fmla="*/ 1974227 h 2323145"/>
              <a:gd name="connsiteX129" fmla="*/ 5473107 w 11269336"/>
              <a:gd name="connsiteY129" fmla="*/ 1979001 h 2323145"/>
              <a:gd name="connsiteX130" fmla="*/ 5470885 w 11269336"/>
              <a:gd name="connsiteY130" fmla="*/ 1978432 h 2323145"/>
              <a:gd name="connsiteX131" fmla="*/ 5457393 w 11269336"/>
              <a:gd name="connsiteY131" fmla="*/ 1986525 h 2323145"/>
              <a:gd name="connsiteX132" fmla="*/ 5447102 w 11269336"/>
              <a:gd name="connsiteY132" fmla="*/ 1998329 h 2323145"/>
              <a:gd name="connsiteX133" fmla="*/ 5159151 w 11269336"/>
              <a:gd name="connsiteY133" fmla="*/ 2029640 h 2323145"/>
              <a:gd name="connsiteX134" fmla="*/ 5041688 w 11269336"/>
              <a:gd name="connsiteY134" fmla="*/ 2022334 h 2323145"/>
              <a:gd name="connsiteX135" fmla="*/ 4860988 w 11269336"/>
              <a:gd name="connsiteY135" fmla="*/ 2135698 h 2323145"/>
              <a:gd name="connsiteX136" fmla="*/ 4807902 w 11269336"/>
              <a:gd name="connsiteY136" fmla="*/ 2138894 h 2323145"/>
              <a:gd name="connsiteX137" fmla="*/ 4765388 w 11269336"/>
              <a:gd name="connsiteY137" fmla="*/ 2162525 h 2323145"/>
              <a:gd name="connsiteX138" fmla="*/ 4745033 w 11269336"/>
              <a:gd name="connsiteY138" fmla="*/ 2158859 h 2323145"/>
              <a:gd name="connsiteX139" fmla="*/ 4741475 w 11269336"/>
              <a:gd name="connsiteY139" fmla="*/ 2157998 h 2323145"/>
              <a:gd name="connsiteX140" fmla="*/ 4728247 w 11269336"/>
              <a:gd name="connsiteY140" fmla="*/ 2159526 h 2323145"/>
              <a:gd name="connsiteX141" fmla="*/ 4723263 w 11269336"/>
              <a:gd name="connsiteY141" fmla="*/ 2153742 h 2323145"/>
              <a:gd name="connsiteX142" fmla="*/ 4702453 w 11269336"/>
              <a:gd name="connsiteY142" fmla="*/ 2151586 h 2323145"/>
              <a:gd name="connsiteX143" fmla="*/ 4678455 w 11269336"/>
              <a:gd name="connsiteY143" fmla="*/ 2156131 h 2323145"/>
              <a:gd name="connsiteX144" fmla="*/ 4593061 w 11269336"/>
              <a:gd name="connsiteY144" fmla="*/ 2171597 h 2323145"/>
              <a:gd name="connsiteX145" fmla="*/ 4579902 w 11269336"/>
              <a:gd name="connsiteY145" fmla="*/ 2177927 h 2323145"/>
              <a:gd name="connsiteX146" fmla="*/ 4533444 w 11269336"/>
              <a:gd name="connsiteY146" fmla="*/ 2181200 h 2323145"/>
              <a:gd name="connsiteX147" fmla="*/ 4492832 w 11269336"/>
              <a:gd name="connsiteY147" fmla="*/ 2188033 h 2323145"/>
              <a:gd name="connsiteX148" fmla="*/ 4467257 w 11269336"/>
              <a:gd name="connsiteY148" fmla="*/ 2196121 h 2323145"/>
              <a:gd name="connsiteX149" fmla="*/ 4459937 w 11269336"/>
              <a:gd name="connsiteY149" fmla="*/ 2195182 h 2323145"/>
              <a:gd name="connsiteX150" fmla="*/ 4433312 w 11269336"/>
              <a:gd name="connsiteY150" fmla="*/ 2199004 h 2323145"/>
              <a:gd name="connsiteX151" fmla="*/ 4420601 w 11269336"/>
              <a:gd name="connsiteY151" fmla="*/ 2205158 h 2323145"/>
              <a:gd name="connsiteX152" fmla="*/ 4405765 w 11269336"/>
              <a:gd name="connsiteY152" fmla="*/ 2199902 h 2323145"/>
              <a:gd name="connsiteX153" fmla="*/ 4401354 w 11269336"/>
              <a:gd name="connsiteY153" fmla="*/ 2194745 h 2323145"/>
              <a:gd name="connsiteX154" fmla="*/ 4383151 w 11269336"/>
              <a:gd name="connsiteY154" fmla="*/ 2201140 h 2323145"/>
              <a:gd name="connsiteX155" fmla="*/ 4366646 w 11269336"/>
              <a:gd name="connsiteY155" fmla="*/ 2198564 h 2323145"/>
              <a:gd name="connsiteX156" fmla="*/ 4354009 w 11269336"/>
              <a:gd name="connsiteY156" fmla="*/ 2204984 h 2323145"/>
              <a:gd name="connsiteX157" fmla="*/ 4348284 w 11269336"/>
              <a:gd name="connsiteY157" fmla="*/ 2205270 h 2323145"/>
              <a:gd name="connsiteX158" fmla="*/ 4333906 w 11269336"/>
              <a:gd name="connsiteY158" fmla="*/ 2205251 h 2323145"/>
              <a:gd name="connsiteX159" fmla="*/ 4308819 w 11269336"/>
              <a:gd name="connsiteY159" fmla="*/ 2203822 h 2323145"/>
              <a:gd name="connsiteX160" fmla="*/ 4301210 w 11269336"/>
              <a:gd name="connsiteY160" fmla="*/ 2204456 h 2323145"/>
              <a:gd name="connsiteX161" fmla="*/ 4283095 w 11269336"/>
              <a:gd name="connsiteY161" fmla="*/ 2198177 h 2323145"/>
              <a:gd name="connsiteX162" fmla="*/ 4250119 w 11269336"/>
              <a:gd name="connsiteY162" fmla="*/ 2196342 h 2323145"/>
              <a:gd name="connsiteX163" fmla="*/ 4189203 w 11269336"/>
              <a:gd name="connsiteY163" fmla="*/ 2178994 h 2323145"/>
              <a:gd name="connsiteX164" fmla="*/ 4154035 w 11269336"/>
              <a:gd name="connsiteY164" fmla="*/ 2171950 h 2323145"/>
              <a:gd name="connsiteX165" fmla="*/ 4129569 w 11269336"/>
              <a:gd name="connsiteY165" fmla="*/ 2163850 h 2323145"/>
              <a:gd name="connsiteX166" fmla="*/ 4061250 w 11269336"/>
              <a:gd name="connsiteY166" fmla="*/ 2159236 h 2323145"/>
              <a:gd name="connsiteX167" fmla="*/ 3945480 w 11269336"/>
              <a:gd name="connsiteY167" fmla="*/ 2158279 h 2323145"/>
              <a:gd name="connsiteX168" fmla="*/ 3921468 w 11269336"/>
              <a:gd name="connsiteY168" fmla="*/ 2156588 h 2323145"/>
              <a:gd name="connsiteX169" fmla="*/ 3903348 w 11269336"/>
              <a:gd name="connsiteY169" fmla="*/ 2149220 h 2323145"/>
              <a:gd name="connsiteX170" fmla="*/ 3901342 w 11269336"/>
              <a:gd name="connsiteY170" fmla="*/ 2142355 h 2323145"/>
              <a:gd name="connsiteX171" fmla="*/ 3888539 w 11269336"/>
              <a:gd name="connsiteY171" fmla="*/ 2140476 h 2323145"/>
              <a:gd name="connsiteX172" fmla="*/ 3885662 w 11269336"/>
              <a:gd name="connsiteY172" fmla="*/ 2138740 h 2323145"/>
              <a:gd name="connsiteX173" fmla="*/ 3868627 w 11269336"/>
              <a:gd name="connsiteY173" fmla="*/ 2130023 h 2323145"/>
              <a:gd name="connsiteX174" fmla="*/ 3819177 w 11269336"/>
              <a:gd name="connsiteY174" fmla="*/ 2142111 h 2323145"/>
              <a:gd name="connsiteX175" fmla="*/ 3769100 w 11269336"/>
              <a:gd name="connsiteY175" fmla="*/ 2131731 h 2323145"/>
              <a:gd name="connsiteX176" fmla="*/ 3562752 w 11269336"/>
              <a:gd name="connsiteY176" fmla="*/ 2131785 h 2323145"/>
              <a:gd name="connsiteX177" fmla="*/ 3541402 w 11269336"/>
              <a:gd name="connsiteY177" fmla="*/ 2106821 h 2323145"/>
              <a:gd name="connsiteX178" fmla="*/ 3365341 w 11269336"/>
              <a:gd name="connsiteY178" fmla="*/ 2077638 h 2323145"/>
              <a:gd name="connsiteX179" fmla="*/ 3170922 w 11269336"/>
              <a:gd name="connsiteY179" fmla="*/ 2115957 h 2323145"/>
              <a:gd name="connsiteX180" fmla="*/ 3156256 w 11269336"/>
              <a:gd name="connsiteY180" fmla="*/ 2124773 h 2323145"/>
              <a:gd name="connsiteX181" fmla="*/ 3140298 w 11269336"/>
              <a:gd name="connsiteY181" fmla="*/ 2129182 h 2323145"/>
              <a:gd name="connsiteX182" fmla="*/ 3138514 w 11269336"/>
              <a:gd name="connsiteY182" fmla="*/ 2128069 h 2323145"/>
              <a:gd name="connsiteX183" fmla="*/ 3120467 w 11269336"/>
              <a:gd name="connsiteY183" fmla="*/ 2128281 h 2323145"/>
              <a:gd name="connsiteX184" fmla="*/ 3116175 w 11269336"/>
              <a:gd name="connsiteY184" fmla="*/ 2131633 h 2323145"/>
              <a:gd name="connsiteX185" fmla="*/ 3103685 w 11269336"/>
              <a:gd name="connsiteY185" fmla="*/ 2132814 h 2323145"/>
              <a:gd name="connsiteX186" fmla="*/ 3078794 w 11269336"/>
              <a:gd name="connsiteY186" fmla="*/ 2137935 h 2323145"/>
              <a:gd name="connsiteX187" fmla="*/ 3074407 w 11269336"/>
              <a:gd name="connsiteY187" fmla="*/ 2136274 h 2323145"/>
              <a:gd name="connsiteX188" fmla="*/ 3037285 w 11269336"/>
              <a:gd name="connsiteY188" fmla="*/ 2139919 h 2323145"/>
              <a:gd name="connsiteX189" fmla="*/ 3036901 w 11269336"/>
              <a:gd name="connsiteY189" fmla="*/ 2138726 h 2323145"/>
              <a:gd name="connsiteX190" fmla="*/ 3026996 w 11269336"/>
              <a:gd name="connsiteY190" fmla="*/ 2134322 h 2323145"/>
              <a:gd name="connsiteX191" fmla="*/ 3007772 w 11269336"/>
              <a:gd name="connsiteY191" fmla="*/ 2128742 h 2323145"/>
              <a:gd name="connsiteX192" fmla="*/ 2965030 w 11269336"/>
              <a:gd name="connsiteY192" fmla="*/ 2100494 h 2323145"/>
              <a:gd name="connsiteX193" fmla="*/ 2926342 w 11269336"/>
              <a:gd name="connsiteY193" fmla="*/ 2104155 h 2323145"/>
              <a:gd name="connsiteX194" fmla="*/ 2918608 w 11269336"/>
              <a:gd name="connsiteY194" fmla="*/ 2104215 h 2323145"/>
              <a:gd name="connsiteX195" fmla="*/ 2918475 w 11269336"/>
              <a:gd name="connsiteY195" fmla="*/ 2103937 h 2323145"/>
              <a:gd name="connsiteX196" fmla="*/ 2910360 w 11269336"/>
              <a:gd name="connsiteY196" fmla="*/ 2103444 h 2323145"/>
              <a:gd name="connsiteX197" fmla="*/ 2904507 w 11269336"/>
              <a:gd name="connsiteY197" fmla="*/ 2104326 h 2323145"/>
              <a:gd name="connsiteX198" fmla="*/ 2889503 w 11269336"/>
              <a:gd name="connsiteY198" fmla="*/ 2104443 h 2323145"/>
              <a:gd name="connsiteX199" fmla="*/ 2884480 w 11269336"/>
              <a:gd name="connsiteY199" fmla="*/ 2102626 h 2323145"/>
              <a:gd name="connsiteX200" fmla="*/ 2882689 w 11269336"/>
              <a:gd name="connsiteY200" fmla="*/ 2099228 h 2323145"/>
              <a:gd name="connsiteX201" fmla="*/ 2881291 w 11269336"/>
              <a:gd name="connsiteY201" fmla="*/ 2099618 h 2323145"/>
              <a:gd name="connsiteX202" fmla="*/ 2853979 w 11269336"/>
              <a:gd name="connsiteY202" fmla="*/ 2090388 h 2323145"/>
              <a:gd name="connsiteX203" fmla="*/ 2791790 w 11269336"/>
              <a:gd name="connsiteY203" fmla="*/ 2080332 h 2323145"/>
              <a:gd name="connsiteX204" fmla="*/ 2755844 w 11269336"/>
              <a:gd name="connsiteY204" fmla="*/ 2078874 h 2323145"/>
              <a:gd name="connsiteX205" fmla="*/ 2657742 w 11269336"/>
              <a:gd name="connsiteY205" fmla="*/ 2070179 h 2323145"/>
              <a:gd name="connsiteX206" fmla="*/ 2559549 w 11269336"/>
              <a:gd name="connsiteY206" fmla="*/ 2057873 h 2323145"/>
              <a:gd name="connsiteX207" fmla="*/ 2512054 w 11269336"/>
              <a:gd name="connsiteY207" fmla="*/ 2031671 h 2323145"/>
              <a:gd name="connsiteX208" fmla="*/ 2506437 w 11269336"/>
              <a:gd name="connsiteY208" fmla="*/ 2030918 h 2323145"/>
              <a:gd name="connsiteX209" fmla="*/ 2491752 w 11269336"/>
              <a:gd name="connsiteY209" fmla="*/ 2033906 h 2323145"/>
              <a:gd name="connsiteX210" fmla="*/ 2486338 w 11269336"/>
              <a:gd name="connsiteY210" fmla="*/ 2035862 h 2323145"/>
              <a:gd name="connsiteX211" fmla="*/ 2478186 w 11269336"/>
              <a:gd name="connsiteY211" fmla="*/ 2036953 h 2323145"/>
              <a:gd name="connsiteX212" fmla="*/ 2477950 w 11269336"/>
              <a:gd name="connsiteY212" fmla="*/ 2036715 h 2323145"/>
              <a:gd name="connsiteX213" fmla="*/ 2470381 w 11269336"/>
              <a:gd name="connsiteY213" fmla="*/ 2038256 h 2323145"/>
              <a:gd name="connsiteX214" fmla="*/ 2433781 w 11269336"/>
              <a:gd name="connsiteY214" fmla="*/ 2049140 h 2323145"/>
              <a:gd name="connsiteX215" fmla="*/ 2381172 w 11269336"/>
              <a:gd name="connsiteY215" fmla="*/ 2030645 h 2323145"/>
              <a:gd name="connsiteX216" fmla="*/ 2360198 w 11269336"/>
              <a:gd name="connsiteY216" fmla="*/ 2029059 h 2323145"/>
              <a:gd name="connsiteX217" fmla="*/ 2348815 w 11269336"/>
              <a:gd name="connsiteY217" fmla="*/ 2026798 h 2323145"/>
              <a:gd name="connsiteX218" fmla="*/ 2347988 w 11269336"/>
              <a:gd name="connsiteY218" fmla="*/ 2025745 h 2323145"/>
              <a:gd name="connsiteX219" fmla="*/ 2312920 w 11269336"/>
              <a:gd name="connsiteY219" fmla="*/ 2036311 h 2323145"/>
              <a:gd name="connsiteX220" fmla="*/ 2307986 w 11269336"/>
              <a:gd name="connsiteY220" fmla="*/ 2035583 h 2323145"/>
              <a:gd name="connsiteX221" fmla="*/ 2285481 w 11269336"/>
              <a:gd name="connsiteY221" fmla="*/ 2045197 h 2323145"/>
              <a:gd name="connsiteX222" fmla="*/ 2273666 w 11269336"/>
              <a:gd name="connsiteY222" fmla="*/ 2048710 h 2323145"/>
              <a:gd name="connsiteX223" fmla="*/ 2270719 w 11269336"/>
              <a:gd name="connsiteY223" fmla="*/ 2052702 h 2323145"/>
              <a:gd name="connsiteX224" fmla="*/ 2253080 w 11269336"/>
              <a:gd name="connsiteY224" fmla="*/ 2056363 h 2323145"/>
              <a:gd name="connsiteX225" fmla="*/ 2250906 w 11269336"/>
              <a:gd name="connsiteY225" fmla="*/ 2055654 h 2323145"/>
              <a:gd name="connsiteX226" fmla="*/ 2236905 w 11269336"/>
              <a:gd name="connsiteY226" fmla="*/ 2062882 h 2323145"/>
              <a:gd name="connsiteX227" fmla="*/ 2225830 w 11269336"/>
              <a:gd name="connsiteY227" fmla="*/ 2074027 h 2323145"/>
              <a:gd name="connsiteX228" fmla="*/ 2073776 w 11269336"/>
              <a:gd name="connsiteY228" fmla="*/ 2089244 h 2323145"/>
              <a:gd name="connsiteX229" fmla="*/ 1948256 w 11269336"/>
              <a:gd name="connsiteY229" fmla="*/ 2146616 h 2323145"/>
              <a:gd name="connsiteX230" fmla="*/ 1865582 w 11269336"/>
              <a:gd name="connsiteY230" fmla="*/ 2153738 h 2323145"/>
              <a:gd name="connsiteX231" fmla="*/ 1835210 w 11269336"/>
              <a:gd name="connsiteY231" fmla="*/ 2134244 h 2323145"/>
              <a:gd name="connsiteX232" fmla="*/ 1632661 w 11269336"/>
              <a:gd name="connsiteY232" fmla="*/ 2173882 h 2323145"/>
              <a:gd name="connsiteX233" fmla="*/ 1579590 w 11269336"/>
              <a:gd name="connsiteY233" fmla="*/ 2173680 h 2323145"/>
              <a:gd name="connsiteX234" fmla="*/ 1535601 w 11269336"/>
              <a:gd name="connsiteY234" fmla="*/ 2194590 h 2323145"/>
              <a:gd name="connsiteX235" fmla="*/ 1515594 w 11269336"/>
              <a:gd name="connsiteY235" fmla="*/ 2189622 h 2323145"/>
              <a:gd name="connsiteX236" fmla="*/ 1512113 w 11269336"/>
              <a:gd name="connsiteY236" fmla="*/ 2188534 h 2323145"/>
              <a:gd name="connsiteX237" fmla="*/ 1498838 w 11269336"/>
              <a:gd name="connsiteY237" fmla="*/ 2189213 h 2323145"/>
              <a:gd name="connsiteX238" fmla="*/ 1494279 w 11269336"/>
              <a:gd name="connsiteY238" fmla="*/ 2183112 h 2323145"/>
              <a:gd name="connsiteX239" fmla="*/ 1473714 w 11269336"/>
              <a:gd name="connsiteY239" fmla="*/ 2179625 h 2323145"/>
              <a:gd name="connsiteX240" fmla="*/ 1449503 w 11269336"/>
              <a:gd name="connsiteY240" fmla="*/ 2182633 h 2323145"/>
              <a:gd name="connsiteX241" fmla="*/ 1266687 w 11269336"/>
              <a:gd name="connsiteY241" fmla="*/ 2212688 h 2323145"/>
              <a:gd name="connsiteX242" fmla="*/ 1239614 w 11269336"/>
              <a:gd name="connsiteY242" fmla="*/ 2209727 h 2323145"/>
              <a:gd name="connsiteX243" fmla="*/ 1202436 w 11269336"/>
              <a:gd name="connsiteY243" fmla="*/ 2209817 h 2323145"/>
              <a:gd name="connsiteX244" fmla="*/ 1136097 w 11269336"/>
              <a:gd name="connsiteY244" fmla="*/ 2205112 h 2323145"/>
              <a:gd name="connsiteX245" fmla="*/ 988232 w 11269336"/>
              <a:gd name="connsiteY245" fmla="*/ 2235635 h 2323145"/>
              <a:gd name="connsiteX246" fmla="*/ 981959 w 11269336"/>
              <a:gd name="connsiteY246" fmla="*/ 2231607 h 2323145"/>
              <a:gd name="connsiteX247" fmla="*/ 938600 w 11269336"/>
              <a:gd name="connsiteY247" fmla="*/ 2238113 h 2323145"/>
              <a:gd name="connsiteX248" fmla="*/ 791788 w 11269336"/>
              <a:gd name="connsiteY248" fmla="*/ 2293224 h 2323145"/>
              <a:gd name="connsiteX249" fmla="*/ 706914 w 11269336"/>
              <a:gd name="connsiteY249" fmla="*/ 2305046 h 2323145"/>
              <a:gd name="connsiteX250" fmla="*/ 675971 w 11269336"/>
              <a:gd name="connsiteY250" fmla="*/ 2304030 h 2323145"/>
              <a:gd name="connsiteX251" fmla="*/ 624180 w 11269336"/>
              <a:gd name="connsiteY251" fmla="*/ 2302650 h 2323145"/>
              <a:gd name="connsiteX252" fmla="*/ 583453 w 11269336"/>
              <a:gd name="connsiteY252" fmla="*/ 2288788 h 2323145"/>
              <a:gd name="connsiteX253" fmla="*/ 540946 w 11269336"/>
              <a:gd name="connsiteY253" fmla="*/ 2292721 h 2323145"/>
              <a:gd name="connsiteX254" fmla="*/ 533680 w 11269336"/>
              <a:gd name="connsiteY254" fmla="*/ 2310233 h 2323145"/>
              <a:gd name="connsiteX255" fmla="*/ 487366 w 11269336"/>
              <a:gd name="connsiteY255" fmla="*/ 2309053 h 2323145"/>
              <a:gd name="connsiteX256" fmla="*/ 416820 w 11269336"/>
              <a:gd name="connsiteY256" fmla="*/ 2305443 h 2323145"/>
              <a:gd name="connsiteX257" fmla="*/ 376805 w 11269336"/>
              <a:gd name="connsiteY257" fmla="*/ 2307647 h 2323145"/>
              <a:gd name="connsiteX258" fmla="*/ 266777 w 11269336"/>
              <a:gd name="connsiteY258" fmla="*/ 2309012 h 2323145"/>
              <a:gd name="connsiteX259" fmla="*/ 156013 w 11269336"/>
              <a:gd name="connsiteY259" fmla="*/ 2306832 h 2323145"/>
              <a:gd name="connsiteX260" fmla="*/ 87258 w 11269336"/>
              <a:gd name="connsiteY260" fmla="*/ 2285511 h 2323145"/>
              <a:gd name="connsiteX261" fmla="*/ 23798 w 11269336"/>
              <a:gd name="connsiteY261" fmla="*/ 2281822 h 2323145"/>
              <a:gd name="connsiteX262" fmla="*/ 0 w 11269336"/>
              <a:gd name="connsiteY262" fmla="*/ 2285369 h 2323145"/>
              <a:gd name="connsiteX263" fmla="*/ 0 w 11269336"/>
              <a:gd name="connsiteY26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9062863 w 11269336"/>
              <a:gd name="connsiteY22" fmla="*/ 754656 h 2323145"/>
              <a:gd name="connsiteX23" fmla="*/ 8914746 w 11269336"/>
              <a:gd name="connsiteY23" fmla="*/ 826428 h 2323145"/>
              <a:gd name="connsiteX24" fmla="*/ 8917778 w 11269336"/>
              <a:gd name="connsiteY24" fmla="*/ 835198 h 2323145"/>
              <a:gd name="connsiteX25" fmla="*/ 8905560 w 11269336"/>
              <a:gd name="connsiteY25" fmla="*/ 838358 h 2323145"/>
              <a:gd name="connsiteX26" fmla="*/ 8897564 w 11269336"/>
              <a:gd name="connsiteY26" fmla="*/ 834287 h 2323145"/>
              <a:gd name="connsiteX27" fmla="*/ 8878040 w 11269336"/>
              <a:gd name="connsiteY27" fmla="*/ 844150 h 2323145"/>
              <a:gd name="connsiteX28" fmla="*/ 8795998 w 11269336"/>
              <a:gd name="connsiteY28" fmla="*/ 863337 h 2323145"/>
              <a:gd name="connsiteX29" fmla="*/ 8776970 w 11269336"/>
              <a:gd name="connsiteY29" fmla="*/ 885177 h 2323145"/>
              <a:gd name="connsiteX30" fmla="*/ 8755719 w 11269336"/>
              <a:gd name="connsiteY30" fmla="*/ 889754 h 2323145"/>
              <a:gd name="connsiteX31" fmla="*/ 8743257 w 11269336"/>
              <a:gd name="connsiteY31" fmla="*/ 904723 h 2323145"/>
              <a:gd name="connsiteX32" fmla="*/ 8721366 w 11269336"/>
              <a:gd name="connsiteY32" fmla="*/ 904711 h 2323145"/>
              <a:gd name="connsiteX33" fmla="*/ 8678353 w 11269336"/>
              <a:gd name="connsiteY33" fmla="*/ 926318 h 2323145"/>
              <a:gd name="connsiteX34" fmla="*/ 8636849 w 11269336"/>
              <a:gd name="connsiteY34" fmla="*/ 937900 h 2323145"/>
              <a:gd name="connsiteX35" fmla="*/ 8620213 w 11269336"/>
              <a:gd name="connsiteY35" fmla="*/ 943068 h 2323145"/>
              <a:gd name="connsiteX36" fmla="*/ 8612581 w 11269336"/>
              <a:gd name="connsiteY36" fmla="*/ 952695 h 2323145"/>
              <a:gd name="connsiteX37" fmla="*/ 8589038 w 11269336"/>
              <a:gd name="connsiteY37" fmla="*/ 963892 h 2323145"/>
              <a:gd name="connsiteX38" fmla="*/ 8579950 w 11269336"/>
              <a:gd name="connsiteY38" fmla="*/ 960899 h 2323145"/>
              <a:gd name="connsiteX39" fmla="*/ 8579319 w 11269336"/>
              <a:gd name="connsiteY39" fmla="*/ 965630 h 2323145"/>
              <a:gd name="connsiteX40" fmla="*/ 8547429 w 11269336"/>
              <a:gd name="connsiteY40" fmla="*/ 984506 h 2323145"/>
              <a:gd name="connsiteX41" fmla="*/ 8478704 w 11269336"/>
              <a:gd name="connsiteY41" fmla="*/ 1025490 h 2323145"/>
              <a:gd name="connsiteX42" fmla="*/ 8461421 w 11269336"/>
              <a:gd name="connsiteY42" fmla="*/ 1035512 h 2323145"/>
              <a:gd name="connsiteX43" fmla="*/ 8445003 w 11269336"/>
              <a:gd name="connsiteY43" fmla="*/ 1036851 h 2323145"/>
              <a:gd name="connsiteX44" fmla="*/ 8357350 w 11269336"/>
              <a:gd name="connsiteY44" fmla="*/ 1060213 h 2323145"/>
              <a:gd name="connsiteX45" fmla="*/ 8335565 w 11269336"/>
              <a:gd name="connsiteY45" fmla="*/ 1061151 h 2323145"/>
              <a:gd name="connsiteX46" fmla="*/ 8325267 w 11269336"/>
              <a:gd name="connsiteY46" fmla="*/ 1055919 h 2323145"/>
              <a:gd name="connsiteX47" fmla="*/ 8293586 w 11269336"/>
              <a:gd name="connsiteY47" fmla="*/ 1076144 h 2323145"/>
              <a:gd name="connsiteX48" fmla="*/ 8242405 w 11269336"/>
              <a:gd name="connsiteY48" fmla="*/ 1095960 h 2323145"/>
              <a:gd name="connsiteX49" fmla="*/ 8197391 w 11269336"/>
              <a:gd name="connsiteY49" fmla="*/ 1107746 h 2323145"/>
              <a:gd name="connsiteX50" fmla="*/ 8081474 w 11269336"/>
              <a:gd name="connsiteY50" fmla="*/ 1130125 h 2323145"/>
              <a:gd name="connsiteX51" fmla="*/ 8053585 w 11269336"/>
              <a:gd name="connsiteY51" fmla="*/ 1129169 h 2323145"/>
              <a:gd name="connsiteX52" fmla="*/ 8038422 w 11269336"/>
              <a:gd name="connsiteY52" fmla="*/ 1119092 h 2323145"/>
              <a:gd name="connsiteX53" fmla="*/ 8029450 w 11269336"/>
              <a:gd name="connsiteY53" fmla="*/ 1125592 h 2323145"/>
              <a:gd name="connsiteX54" fmla="*/ 7959552 w 11269336"/>
              <a:gd name="connsiteY54" fmla="*/ 1140188 h 2323145"/>
              <a:gd name="connsiteX55" fmla="*/ 7914188 w 11269336"/>
              <a:gd name="connsiteY55" fmla="*/ 1150862 h 2323145"/>
              <a:gd name="connsiteX56" fmla="*/ 7914918 w 11269336"/>
              <a:gd name="connsiteY56" fmla="*/ 1168758 h 2323145"/>
              <a:gd name="connsiteX57" fmla="*/ 7875510 w 11269336"/>
              <a:gd name="connsiteY57" fmla="*/ 1183153 h 2323145"/>
              <a:gd name="connsiteX58" fmla="*/ 7829932 w 11269336"/>
              <a:gd name="connsiteY58" fmla="*/ 1180782 h 2323145"/>
              <a:gd name="connsiteX59" fmla="*/ 7779182 w 11269336"/>
              <a:gd name="connsiteY59" fmla="*/ 1192665 h 2323145"/>
              <a:gd name="connsiteX60" fmla="*/ 7748774 w 11269336"/>
              <a:gd name="connsiteY60" fmla="*/ 1199586 h 2323145"/>
              <a:gd name="connsiteX61" fmla="*/ 7671846 w 11269336"/>
              <a:gd name="connsiteY61" fmla="*/ 1231966 h 2323145"/>
              <a:gd name="connsiteX62" fmla="*/ 7554146 w 11269336"/>
              <a:gd name="connsiteY62" fmla="*/ 1319748 h 2323145"/>
              <a:gd name="connsiteX63" fmla="*/ 7515052 w 11269336"/>
              <a:gd name="connsiteY63" fmla="*/ 1336718 h 2323145"/>
              <a:gd name="connsiteX64" fmla="*/ 7507193 w 11269336"/>
              <a:gd name="connsiteY64" fmla="*/ 1334617 h 2323145"/>
              <a:gd name="connsiteX65" fmla="*/ 7461694 w 11269336"/>
              <a:gd name="connsiteY65" fmla="*/ 1375866 h 2323145"/>
              <a:gd name="connsiteX66" fmla="*/ 7377571 w 11269336"/>
              <a:gd name="connsiteY66" fmla="*/ 1400128 h 2323145"/>
              <a:gd name="connsiteX67" fmla="*/ 7311261 w 11269336"/>
              <a:gd name="connsiteY67" fmla="*/ 1412652 h 2323145"/>
              <a:gd name="connsiteX68" fmla="*/ 7275307 w 11269336"/>
              <a:gd name="connsiteY68" fmla="*/ 1422171 h 2323145"/>
              <a:gd name="connsiteX69" fmla="*/ 7247783 w 11269336"/>
              <a:gd name="connsiteY69" fmla="*/ 1426330 h 2323145"/>
              <a:gd name="connsiteX70" fmla="*/ 7185047 w 11269336"/>
              <a:gd name="connsiteY70" fmla="*/ 1451812 h 2323145"/>
              <a:gd name="connsiteX71" fmla="*/ 7084117 w 11269336"/>
              <a:gd name="connsiteY71" fmla="*/ 1500281 h 2323145"/>
              <a:gd name="connsiteX72" fmla="*/ 7062011 w 11269336"/>
              <a:gd name="connsiteY72" fmla="*/ 1509183 h 2323145"/>
              <a:gd name="connsiteX73" fmla="*/ 7040555 w 11269336"/>
              <a:gd name="connsiteY73" fmla="*/ 1511207 h 2323145"/>
              <a:gd name="connsiteX74" fmla="*/ 7033438 w 11269336"/>
              <a:gd name="connsiteY74" fmla="*/ 1506772 h 2323145"/>
              <a:gd name="connsiteX75" fmla="*/ 7020886 w 11269336"/>
              <a:gd name="connsiteY75" fmla="*/ 1510764 h 2323145"/>
              <a:gd name="connsiteX76" fmla="*/ 7017033 w 11269336"/>
              <a:gd name="connsiteY76" fmla="*/ 1510650 h 2323145"/>
              <a:gd name="connsiteX77" fmla="*/ 6995460 w 11269336"/>
              <a:gd name="connsiteY77" fmla="*/ 1511173 h 2323145"/>
              <a:gd name="connsiteX78" fmla="*/ 6962144 w 11269336"/>
              <a:gd name="connsiteY78" fmla="*/ 1541508 h 2323145"/>
              <a:gd name="connsiteX79" fmla="*/ 6910674 w 11269336"/>
              <a:gd name="connsiteY79" fmla="*/ 1554793 h 2323145"/>
              <a:gd name="connsiteX80" fmla="*/ 6732152 w 11269336"/>
              <a:gd name="connsiteY80" fmla="*/ 1642538 h 2323145"/>
              <a:gd name="connsiteX81" fmla="*/ 6694106 w 11269336"/>
              <a:gd name="connsiteY81" fmla="*/ 1632377 h 2323145"/>
              <a:gd name="connsiteX82" fmla="*/ 6617223 w 11269336"/>
              <a:gd name="connsiteY82" fmla="*/ 1659889 h 2323145"/>
              <a:gd name="connsiteX83" fmla="*/ 6521138 w 11269336"/>
              <a:gd name="connsiteY83" fmla="*/ 1744340 h 2323145"/>
              <a:gd name="connsiteX84" fmla="*/ 6380677 w 11269336"/>
              <a:gd name="connsiteY84" fmla="*/ 1796883 h 2323145"/>
              <a:gd name="connsiteX85" fmla="*/ 6374897 w 11269336"/>
              <a:gd name="connsiteY85" fmla="*/ 1809910 h 2323145"/>
              <a:gd name="connsiteX86" fmla="*/ 6364545 w 11269336"/>
              <a:gd name="connsiteY86" fmla="*/ 1820090 h 2323145"/>
              <a:gd name="connsiteX87" fmla="*/ 6362126 w 11269336"/>
              <a:gd name="connsiteY87" fmla="*/ 1819991 h 2323145"/>
              <a:gd name="connsiteX88" fmla="*/ 6346673 w 11269336"/>
              <a:gd name="connsiteY88" fmla="*/ 1827824 h 2323145"/>
              <a:gd name="connsiteX89" fmla="*/ 6345588 w 11269336"/>
              <a:gd name="connsiteY89" fmla="*/ 1832232 h 2323145"/>
              <a:gd name="connsiteX90" fmla="*/ 6335708 w 11269336"/>
              <a:gd name="connsiteY90" fmla="*/ 1838451 h 2323145"/>
              <a:gd name="connsiteX91" fmla="*/ 6318182 w 11269336"/>
              <a:gd name="connsiteY91" fmla="*/ 1852975 h 2323145"/>
              <a:gd name="connsiteX92" fmla="*/ 6313084 w 11269336"/>
              <a:gd name="connsiteY92" fmla="*/ 1853561 h 2323145"/>
              <a:gd name="connsiteX93" fmla="*/ 6283816 w 11269336"/>
              <a:gd name="connsiteY93" fmla="*/ 1872148 h 2323145"/>
              <a:gd name="connsiteX94" fmla="*/ 6282550 w 11269336"/>
              <a:gd name="connsiteY94" fmla="*/ 1871392 h 2323145"/>
              <a:gd name="connsiteX95" fmla="*/ 6270527 w 11269336"/>
              <a:gd name="connsiteY95" fmla="*/ 1872208 h 2323145"/>
              <a:gd name="connsiteX96" fmla="*/ 6249518 w 11269336"/>
              <a:gd name="connsiteY96" fmla="*/ 1876079 h 2323145"/>
              <a:gd name="connsiteX97" fmla="*/ 6190386 w 11269336"/>
              <a:gd name="connsiteY97" fmla="*/ 1872478 h 2323145"/>
              <a:gd name="connsiteX98" fmla="*/ 6159777 w 11269336"/>
              <a:gd name="connsiteY98" fmla="*/ 1891745 h 2323145"/>
              <a:gd name="connsiteX99" fmla="*/ 6153131 w 11269336"/>
              <a:gd name="connsiteY99" fmla="*/ 1895079 h 2323145"/>
              <a:gd name="connsiteX100" fmla="*/ 6152798 w 11269336"/>
              <a:gd name="connsiteY100" fmla="*/ 1894920 h 2323145"/>
              <a:gd name="connsiteX101" fmla="*/ 6145388 w 11269336"/>
              <a:gd name="connsiteY101" fmla="*/ 1897990 h 2323145"/>
              <a:gd name="connsiteX102" fmla="*/ 6141014 w 11269336"/>
              <a:gd name="connsiteY102" fmla="*/ 1901155 h 2323145"/>
              <a:gd name="connsiteX103" fmla="*/ 6128122 w 11269336"/>
              <a:gd name="connsiteY103" fmla="*/ 1907623 h 2323145"/>
              <a:gd name="connsiteX104" fmla="*/ 6122351 w 11269336"/>
              <a:gd name="connsiteY104" fmla="*/ 1908359 h 2323145"/>
              <a:gd name="connsiteX105" fmla="*/ 6064750 w 11269336"/>
              <a:gd name="connsiteY105" fmla="*/ 1896394 h 2323145"/>
              <a:gd name="connsiteX106" fmla="*/ 5964230 w 11269336"/>
              <a:gd name="connsiteY106" fmla="*/ 1910038 h 2323145"/>
              <a:gd name="connsiteX107" fmla="*/ 5865399 w 11269336"/>
              <a:gd name="connsiteY107" fmla="*/ 1926966 h 2323145"/>
              <a:gd name="connsiteX108" fmla="*/ 5829951 w 11269336"/>
              <a:gd name="connsiteY108" fmla="*/ 1934755 h 2323145"/>
              <a:gd name="connsiteX109" fmla="*/ 5765285 w 11269336"/>
              <a:gd name="connsiteY109" fmla="*/ 1941322 h 2323145"/>
              <a:gd name="connsiteX110" fmla="*/ 5734750 w 11269336"/>
              <a:gd name="connsiteY110" fmla="*/ 1939793 h 2323145"/>
              <a:gd name="connsiteX111" fmla="*/ 5733569 w 11269336"/>
              <a:gd name="connsiteY111" fmla="*/ 1940505 h 2323145"/>
              <a:gd name="connsiteX112" fmla="*/ 5730329 w 11269336"/>
              <a:gd name="connsiteY112" fmla="*/ 1937845 h 2323145"/>
              <a:gd name="connsiteX113" fmla="*/ 5724661 w 11269336"/>
              <a:gd name="connsiteY113" fmla="*/ 1937455 h 2323145"/>
              <a:gd name="connsiteX114" fmla="*/ 5710186 w 11269336"/>
              <a:gd name="connsiteY114" fmla="*/ 1941370 h 2323145"/>
              <a:gd name="connsiteX115" fmla="*/ 5704910 w 11269336"/>
              <a:gd name="connsiteY115" fmla="*/ 1943663 h 2323145"/>
              <a:gd name="connsiteX116" fmla="*/ 5696836 w 11269336"/>
              <a:gd name="connsiteY116" fmla="*/ 1945271 h 2323145"/>
              <a:gd name="connsiteX117" fmla="*/ 5696583 w 11269336"/>
              <a:gd name="connsiteY117" fmla="*/ 1945050 h 2323145"/>
              <a:gd name="connsiteX118" fmla="*/ 5689123 w 11269336"/>
              <a:gd name="connsiteY118" fmla="*/ 1947067 h 2323145"/>
              <a:gd name="connsiteX119" fmla="*/ 5653291 w 11269336"/>
              <a:gd name="connsiteY119" fmla="*/ 1960245 h 2323145"/>
              <a:gd name="connsiteX120" fmla="*/ 5599385 w 11269336"/>
              <a:gd name="connsiteY120" fmla="*/ 1945198 h 2323145"/>
              <a:gd name="connsiteX121" fmla="*/ 5578300 w 11269336"/>
              <a:gd name="connsiteY121" fmla="*/ 1944963 h 2323145"/>
              <a:gd name="connsiteX122" fmla="*/ 5566758 w 11269336"/>
              <a:gd name="connsiteY122" fmla="*/ 1943441 h 2323145"/>
              <a:gd name="connsiteX123" fmla="*/ 5565857 w 11269336"/>
              <a:gd name="connsiteY123" fmla="*/ 1942445 h 2323145"/>
              <a:gd name="connsiteX124" fmla="*/ 5531534 w 11269336"/>
              <a:gd name="connsiteY124" fmla="*/ 1955208 h 2323145"/>
              <a:gd name="connsiteX125" fmla="*/ 5526552 w 11269336"/>
              <a:gd name="connsiteY125" fmla="*/ 1954799 h 2323145"/>
              <a:gd name="connsiteX126" fmla="*/ 5504723 w 11269336"/>
              <a:gd name="connsiteY126" fmla="*/ 1965811 h 2323145"/>
              <a:gd name="connsiteX127" fmla="*/ 5493156 w 11269336"/>
              <a:gd name="connsiteY127" fmla="*/ 1970063 h 2323145"/>
              <a:gd name="connsiteX128" fmla="*/ 5490486 w 11269336"/>
              <a:gd name="connsiteY128" fmla="*/ 1974227 h 2323145"/>
              <a:gd name="connsiteX129" fmla="*/ 5473107 w 11269336"/>
              <a:gd name="connsiteY129" fmla="*/ 1979001 h 2323145"/>
              <a:gd name="connsiteX130" fmla="*/ 5470885 w 11269336"/>
              <a:gd name="connsiteY130" fmla="*/ 1978432 h 2323145"/>
              <a:gd name="connsiteX131" fmla="*/ 5457393 w 11269336"/>
              <a:gd name="connsiteY131" fmla="*/ 1986525 h 2323145"/>
              <a:gd name="connsiteX132" fmla="*/ 5447102 w 11269336"/>
              <a:gd name="connsiteY132" fmla="*/ 1998329 h 2323145"/>
              <a:gd name="connsiteX133" fmla="*/ 5159151 w 11269336"/>
              <a:gd name="connsiteY133" fmla="*/ 2029640 h 2323145"/>
              <a:gd name="connsiteX134" fmla="*/ 5041688 w 11269336"/>
              <a:gd name="connsiteY134" fmla="*/ 2022334 h 2323145"/>
              <a:gd name="connsiteX135" fmla="*/ 4860988 w 11269336"/>
              <a:gd name="connsiteY135" fmla="*/ 2135698 h 2323145"/>
              <a:gd name="connsiteX136" fmla="*/ 4807902 w 11269336"/>
              <a:gd name="connsiteY136" fmla="*/ 2138894 h 2323145"/>
              <a:gd name="connsiteX137" fmla="*/ 4765388 w 11269336"/>
              <a:gd name="connsiteY137" fmla="*/ 2162525 h 2323145"/>
              <a:gd name="connsiteX138" fmla="*/ 4745033 w 11269336"/>
              <a:gd name="connsiteY138" fmla="*/ 2158859 h 2323145"/>
              <a:gd name="connsiteX139" fmla="*/ 4741475 w 11269336"/>
              <a:gd name="connsiteY139" fmla="*/ 2157998 h 2323145"/>
              <a:gd name="connsiteX140" fmla="*/ 4728247 w 11269336"/>
              <a:gd name="connsiteY140" fmla="*/ 2159526 h 2323145"/>
              <a:gd name="connsiteX141" fmla="*/ 4723263 w 11269336"/>
              <a:gd name="connsiteY141" fmla="*/ 2153742 h 2323145"/>
              <a:gd name="connsiteX142" fmla="*/ 4702453 w 11269336"/>
              <a:gd name="connsiteY142" fmla="*/ 2151586 h 2323145"/>
              <a:gd name="connsiteX143" fmla="*/ 4678455 w 11269336"/>
              <a:gd name="connsiteY143" fmla="*/ 2156131 h 2323145"/>
              <a:gd name="connsiteX144" fmla="*/ 4593061 w 11269336"/>
              <a:gd name="connsiteY144" fmla="*/ 2171597 h 2323145"/>
              <a:gd name="connsiteX145" fmla="*/ 4579902 w 11269336"/>
              <a:gd name="connsiteY145" fmla="*/ 2177927 h 2323145"/>
              <a:gd name="connsiteX146" fmla="*/ 4533444 w 11269336"/>
              <a:gd name="connsiteY146" fmla="*/ 2181200 h 2323145"/>
              <a:gd name="connsiteX147" fmla="*/ 4492832 w 11269336"/>
              <a:gd name="connsiteY147" fmla="*/ 2188033 h 2323145"/>
              <a:gd name="connsiteX148" fmla="*/ 4467257 w 11269336"/>
              <a:gd name="connsiteY148" fmla="*/ 2196121 h 2323145"/>
              <a:gd name="connsiteX149" fmla="*/ 4459937 w 11269336"/>
              <a:gd name="connsiteY149" fmla="*/ 2195182 h 2323145"/>
              <a:gd name="connsiteX150" fmla="*/ 4433312 w 11269336"/>
              <a:gd name="connsiteY150" fmla="*/ 2199004 h 2323145"/>
              <a:gd name="connsiteX151" fmla="*/ 4420601 w 11269336"/>
              <a:gd name="connsiteY151" fmla="*/ 2205158 h 2323145"/>
              <a:gd name="connsiteX152" fmla="*/ 4405765 w 11269336"/>
              <a:gd name="connsiteY152" fmla="*/ 2199902 h 2323145"/>
              <a:gd name="connsiteX153" fmla="*/ 4401354 w 11269336"/>
              <a:gd name="connsiteY153" fmla="*/ 2194745 h 2323145"/>
              <a:gd name="connsiteX154" fmla="*/ 4383151 w 11269336"/>
              <a:gd name="connsiteY154" fmla="*/ 2201140 h 2323145"/>
              <a:gd name="connsiteX155" fmla="*/ 4366646 w 11269336"/>
              <a:gd name="connsiteY155" fmla="*/ 2198564 h 2323145"/>
              <a:gd name="connsiteX156" fmla="*/ 4354009 w 11269336"/>
              <a:gd name="connsiteY156" fmla="*/ 2204984 h 2323145"/>
              <a:gd name="connsiteX157" fmla="*/ 4348284 w 11269336"/>
              <a:gd name="connsiteY157" fmla="*/ 2205270 h 2323145"/>
              <a:gd name="connsiteX158" fmla="*/ 4333906 w 11269336"/>
              <a:gd name="connsiteY158" fmla="*/ 2205251 h 2323145"/>
              <a:gd name="connsiteX159" fmla="*/ 4308819 w 11269336"/>
              <a:gd name="connsiteY159" fmla="*/ 2203822 h 2323145"/>
              <a:gd name="connsiteX160" fmla="*/ 4301210 w 11269336"/>
              <a:gd name="connsiteY160" fmla="*/ 2204456 h 2323145"/>
              <a:gd name="connsiteX161" fmla="*/ 4283095 w 11269336"/>
              <a:gd name="connsiteY161" fmla="*/ 2198177 h 2323145"/>
              <a:gd name="connsiteX162" fmla="*/ 4250119 w 11269336"/>
              <a:gd name="connsiteY162" fmla="*/ 2196342 h 2323145"/>
              <a:gd name="connsiteX163" fmla="*/ 4189203 w 11269336"/>
              <a:gd name="connsiteY163" fmla="*/ 2178994 h 2323145"/>
              <a:gd name="connsiteX164" fmla="*/ 4154035 w 11269336"/>
              <a:gd name="connsiteY164" fmla="*/ 2171950 h 2323145"/>
              <a:gd name="connsiteX165" fmla="*/ 4129569 w 11269336"/>
              <a:gd name="connsiteY165" fmla="*/ 2163850 h 2323145"/>
              <a:gd name="connsiteX166" fmla="*/ 4061250 w 11269336"/>
              <a:gd name="connsiteY166" fmla="*/ 2159236 h 2323145"/>
              <a:gd name="connsiteX167" fmla="*/ 3945480 w 11269336"/>
              <a:gd name="connsiteY167" fmla="*/ 2158279 h 2323145"/>
              <a:gd name="connsiteX168" fmla="*/ 3921468 w 11269336"/>
              <a:gd name="connsiteY168" fmla="*/ 2156588 h 2323145"/>
              <a:gd name="connsiteX169" fmla="*/ 3903348 w 11269336"/>
              <a:gd name="connsiteY169" fmla="*/ 2149220 h 2323145"/>
              <a:gd name="connsiteX170" fmla="*/ 3901342 w 11269336"/>
              <a:gd name="connsiteY170" fmla="*/ 2142355 h 2323145"/>
              <a:gd name="connsiteX171" fmla="*/ 3888539 w 11269336"/>
              <a:gd name="connsiteY171" fmla="*/ 2140476 h 2323145"/>
              <a:gd name="connsiteX172" fmla="*/ 3885662 w 11269336"/>
              <a:gd name="connsiteY172" fmla="*/ 2138740 h 2323145"/>
              <a:gd name="connsiteX173" fmla="*/ 3868627 w 11269336"/>
              <a:gd name="connsiteY173" fmla="*/ 2130023 h 2323145"/>
              <a:gd name="connsiteX174" fmla="*/ 3819177 w 11269336"/>
              <a:gd name="connsiteY174" fmla="*/ 2142111 h 2323145"/>
              <a:gd name="connsiteX175" fmla="*/ 3769100 w 11269336"/>
              <a:gd name="connsiteY175" fmla="*/ 2131731 h 2323145"/>
              <a:gd name="connsiteX176" fmla="*/ 3562752 w 11269336"/>
              <a:gd name="connsiteY176" fmla="*/ 2131785 h 2323145"/>
              <a:gd name="connsiteX177" fmla="*/ 3541402 w 11269336"/>
              <a:gd name="connsiteY177" fmla="*/ 2106821 h 2323145"/>
              <a:gd name="connsiteX178" fmla="*/ 3365341 w 11269336"/>
              <a:gd name="connsiteY178" fmla="*/ 2077638 h 2323145"/>
              <a:gd name="connsiteX179" fmla="*/ 3170922 w 11269336"/>
              <a:gd name="connsiteY179" fmla="*/ 2115957 h 2323145"/>
              <a:gd name="connsiteX180" fmla="*/ 3156256 w 11269336"/>
              <a:gd name="connsiteY180" fmla="*/ 2124773 h 2323145"/>
              <a:gd name="connsiteX181" fmla="*/ 3140298 w 11269336"/>
              <a:gd name="connsiteY181" fmla="*/ 2129182 h 2323145"/>
              <a:gd name="connsiteX182" fmla="*/ 3138514 w 11269336"/>
              <a:gd name="connsiteY182" fmla="*/ 2128069 h 2323145"/>
              <a:gd name="connsiteX183" fmla="*/ 3120467 w 11269336"/>
              <a:gd name="connsiteY183" fmla="*/ 2128281 h 2323145"/>
              <a:gd name="connsiteX184" fmla="*/ 3116175 w 11269336"/>
              <a:gd name="connsiteY184" fmla="*/ 2131633 h 2323145"/>
              <a:gd name="connsiteX185" fmla="*/ 3103685 w 11269336"/>
              <a:gd name="connsiteY185" fmla="*/ 2132814 h 2323145"/>
              <a:gd name="connsiteX186" fmla="*/ 3078794 w 11269336"/>
              <a:gd name="connsiteY186" fmla="*/ 2137935 h 2323145"/>
              <a:gd name="connsiteX187" fmla="*/ 3074407 w 11269336"/>
              <a:gd name="connsiteY187" fmla="*/ 2136274 h 2323145"/>
              <a:gd name="connsiteX188" fmla="*/ 3037285 w 11269336"/>
              <a:gd name="connsiteY188" fmla="*/ 2139919 h 2323145"/>
              <a:gd name="connsiteX189" fmla="*/ 3036901 w 11269336"/>
              <a:gd name="connsiteY189" fmla="*/ 2138726 h 2323145"/>
              <a:gd name="connsiteX190" fmla="*/ 3026996 w 11269336"/>
              <a:gd name="connsiteY190" fmla="*/ 2134322 h 2323145"/>
              <a:gd name="connsiteX191" fmla="*/ 3007772 w 11269336"/>
              <a:gd name="connsiteY191" fmla="*/ 2128742 h 2323145"/>
              <a:gd name="connsiteX192" fmla="*/ 2965030 w 11269336"/>
              <a:gd name="connsiteY192" fmla="*/ 2100494 h 2323145"/>
              <a:gd name="connsiteX193" fmla="*/ 2926342 w 11269336"/>
              <a:gd name="connsiteY193" fmla="*/ 2104155 h 2323145"/>
              <a:gd name="connsiteX194" fmla="*/ 2918608 w 11269336"/>
              <a:gd name="connsiteY194" fmla="*/ 2104215 h 2323145"/>
              <a:gd name="connsiteX195" fmla="*/ 2918475 w 11269336"/>
              <a:gd name="connsiteY195" fmla="*/ 2103937 h 2323145"/>
              <a:gd name="connsiteX196" fmla="*/ 2910360 w 11269336"/>
              <a:gd name="connsiteY196" fmla="*/ 2103444 h 2323145"/>
              <a:gd name="connsiteX197" fmla="*/ 2904507 w 11269336"/>
              <a:gd name="connsiteY197" fmla="*/ 2104326 h 2323145"/>
              <a:gd name="connsiteX198" fmla="*/ 2889503 w 11269336"/>
              <a:gd name="connsiteY198" fmla="*/ 2104443 h 2323145"/>
              <a:gd name="connsiteX199" fmla="*/ 2884480 w 11269336"/>
              <a:gd name="connsiteY199" fmla="*/ 2102626 h 2323145"/>
              <a:gd name="connsiteX200" fmla="*/ 2882689 w 11269336"/>
              <a:gd name="connsiteY200" fmla="*/ 2099228 h 2323145"/>
              <a:gd name="connsiteX201" fmla="*/ 2881291 w 11269336"/>
              <a:gd name="connsiteY201" fmla="*/ 2099618 h 2323145"/>
              <a:gd name="connsiteX202" fmla="*/ 2853979 w 11269336"/>
              <a:gd name="connsiteY202" fmla="*/ 2090388 h 2323145"/>
              <a:gd name="connsiteX203" fmla="*/ 2791790 w 11269336"/>
              <a:gd name="connsiteY203" fmla="*/ 2080332 h 2323145"/>
              <a:gd name="connsiteX204" fmla="*/ 2755844 w 11269336"/>
              <a:gd name="connsiteY204" fmla="*/ 2078874 h 2323145"/>
              <a:gd name="connsiteX205" fmla="*/ 2657742 w 11269336"/>
              <a:gd name="connsiteY205" fmla="*/ 2070179 h 2323145"/>
              <a:gd name="connsiteX206" fmla="*/ 2559549 w 11269336"/>
              <a:gd name="connsiteY206" fmla="*/ 2057873 h 2323145"/>
              <a:gd name="connsiteX207" fmla="*/ 2512054 w 11269336"/>
              <a:gd name="connsiteY207" fmla="*/ 2031671 h 2323145"/>
              <a:gd name="connsiteX208" fmla="*/ 2506437 w 11269336"/>
              <a:gd name="connsiteY208" fmla="*/ 2030918 h 2323145"/>
              <a:gd name="connsiteX209" fmla="*/ 2491752 w 11269336"/>
              <a:gd name="connsiteY209" fmla="*/ 2033906 h 2323145"/>
              <a:gd name="connsiteX210" fmla="*/ 2486338 w 11269336"/>
              <a:gd name="connsiteY210" fmla="*/ 2035862 h 2323145"/>
              <a:gd name="connsiteX211" fmla="*/ 2478186 w 11269336"/>
              <a:gd name="connsiteY211" fmla="*/ 2036953 h 2323145"/>
              <a:gd name="connsiteX212" fmla="*/ 2477950 w 11269336"/>
              <a:gd name="connsiteY212" fmla="*/ 2036715 h 2323145"/>
              <a:gd name="connsiteX213" fmla="*/ 2470381 w 11269336"/>
              <a:gd name="connsiteY213" fmla="*/ 2038256 h 2323145"/>
              <a:gd name="connsiteX214" fmla="*/ 2433781 w 11269336"/>
              <a:gd name="connsiteY214" fmla="*/ 2049140 h 2323145"/>
              <a:gd name="connsiteX215" fmla="*/ 2381172 w 11269336"/>
              <a:gd name="connsiteY215" fmla="*/ 2030645 h 2323145"/>
              <a:gd name="connsiteX216" fmla="*/ 2360198 w 11269336"/>
              <a:gd name="connsiteY216" fmla="*/ 2029059 h 2323145"/>
              <a:gd name="connsiteX217" fmla="*/ 2348815 w 11269336"/>
              <a:gd name="connsiteY217" fmla="*/ 2026798 h 2323145"/>
              <a:gd name="connsiteX218" fmla="*/ 2347988 w 11269336"/>
              <a:gd name="connsiteY218" fmla="*/ 2025745 h 2323145"/>
              <a:gd name="connsiteX219" fmla="*/ 2312920 w 11269336"/>
              <a:gd name="connsiteY219" fmla="*/ 2036311 h 2323145"/>
              <a:gd name="connsiteX220" fmla="*/ 2307986 w 11269336"/>
              <a:gd name="connsiteY220" fmla="*/ 2035583 h 2323145"/>
              <a:gd name="connsiteX221" fmla="*/ 2285481 w 11269336"/>
              <a:gd name="connsiteY221" fmla="*/ 2045197 h 2323145"/>
              <a:gd name="connsiteX222" fmla="*/ 2273666 w 11269336"/>
              <a:gd name="connsiteY222" fmla="*/ 2048710 h 2323145"/>
              <a:gd name="connsiteX223" fmla="*/ 2270719 w 11269336"/>
              <a:gd name="connsiteY223" fmla="*/ 2052702 h 2323145"/>
              <a:gd name="connsiteX224" fmla="*/ 2253080 w 11269336"/>
              <a:gd name="connsiteY224" fmla="*/ 2056363 h 2323145"/>
              <a:gd name="connsiteX225" fmla="*/ 2250906 w 11269336"/>
              <a:gd name="connsiteY225" fmla="*/ 2055654 h 2323145"/>
              <a:gd name="connsiteX226" fmla="*/ 2236905 w 11269336"/>
              <a:gd name="connsiteY226" fmla="*/ 2062882 h 2323145"/>
              <a:gd name="connsiteX227" fmla="*/ 2225830 w 11269336"/>
              <a:gd name="connsiteY227" fmla="*/ 2074027 h 2323145"/>
              <a:gd name="connsiteX228" fmla="*/ 2073776 w 11269336"/>
              <a:gd name="connsiteY228" fmla="*/ 2089244 h 2323145"/>
              <a:gd name="connsiteX229" fmla="*/ 1948256 w 11269336"/>
              <a:gd name="connsiteY229" fmla="*/ 2146616 h 2323145"/>
              <a:gd name="connsiteX230" fmla="*/ 1865582 w 11269336"/>
              <a:gd name="connsiteY230" fmla="*/ 2153738 h 2323145"/>
              <a:gd name="connsiteX231" fmla="*/ 1835210 w 11269336"/>
              <a:gd name="connsiteY231" fmla="*/ 2134244 h 2323145"/>
              <a:gd name="connsiteX232" fmla="*/ 1632661 w 11269336"/>
              <a:gd name="connsiteY232" fmla="*/ 2173882 h 2323145"/>
              <a:gd name="connsiteX233" fmla="*/ 1579590 w 11269336"/>
              <a:gd name="connsiteY233" fmla="*/ 2173680 h 2323145"/>
              <a:gd name="connsiteX234" fmla="*/ 1535601 w 11269336"/>
              <a:gd name="connsiteY234" fmla="*/ 2194590 h 2323145"/>
              <a:gd name="connsiteX235" fmla="*/ 1515594 w 11269336"/>
              <a:gd name="connsiteY235" fmla="*/ 2189622 h 2323145"/>
              <a:gd name="connsiteX236" fmla="*/ 1512113 w 11269336"/>
              <a:gd name="connsiteY236" fmla="*/ 2188534 h 2323145"/>
              <a:gd name="connsiteX237" fmla="*/ 1498838 w 11269336"/>
              <a:gd name="connsiteY237" fmla="*/ 2189213 h 2323145"/>
              <a:gd name="connsiteX238" fmla="*/ 1494279 w 11269336"/>
              <a:gd name="connsiteY238" fmla="*/ 2183112 h 2323145"/>
              <a:gd name="connsiteX239" fmla="*/ 1473714 w 11269336"/>
              <a:gd name="connsiteY239" fmla="*/ 2179625 h 2323145"/>
              <a:gd name="connsiteX240" fmla="*/ 1449503 w 11269336"/>
              <a:gd name="connsiteY240" fmla="*/ 2182633 h 2323145"/>
              <a:gd name="connsiteX241" fmla="*/ 1266687 w 11269336"/>
              <a:gd name="connsiteY241" fmla="*/ 2212688 h 2323145"/>
              <a:gd name="connsiteX242" fmla="*/ 1239614 w 11269336"/>
              <a:gd name="connsiteY242" fmla="*/ 2209727 h 2323145"/>
              <a:gd name="connsiteX243" fmla="*/ 1202436 w 11269336"/>
              <a:gd name="connsiteY243" fmla="*/ 2209817 h 2323145"/>
              <a:gd name="connsiteX244" fmla="*/ 1136097 w 11269336"/>
              <a:gd name="connsiteY244" fmla="*/ 2205112 h 2323145"/>
              <a:gd name="connsiteX245" fmla="*/ 988232 w 11269336"/>
              <a:gd name="connsiteY245" fmla="*/ 2235635 h 2323145"/>
              <a:gd name="connsiteX246" fmla="*/ 981959 w 11269336"/>
              <a:gd name="connsiteY246" fmla="*/ 2231607 h 2323145"/>
              <a:gd name="connsiteX247" fmla="*/ 938600 w 11269336"/>
              <a:gd name="connsiteY247" fmla="*/ 2238113 h 2323145"/>
              <a:gd name="connsiteX248" fmla="*/ 791788 w 11269336"/>
              <a:gd name="connsiteY248" fmla="*/ 2293224 h 2323145"/>
              <a:gd name="connsiteX249" fmla="*/ 706914 w 11269336"/>
              <a:gd name="connsiteY249" fmla="*/ 2305046 h 2323145"/>
              <a:gd name="connsiteX250" fmla="*/ 675971 w 11269336"/>
              <a:gd name="connsiteY250" fmla="*/ 2304030 h 2323145"/>
              <a:gd name="connsiteX251" fmla="*/ 624180 w 11269336"/>
              <a:gd name="connsiteY251" fmla="*/ 2302650 h 2323145"/>
              <a:gd name="connsiteX252" fmla="*/ 583453 w 11269336"/>
              <a:gd name="connsiteY252" fmla="*/ 2288788 h 2323145"/>
              <a:gd name="connsiteX253" fmla="*/ 540946 w 11269336"/>
              <a:gd name="connsiteY253" fmla="*/ 2292721 h 2323145"/>
              <a:gd name="connsiteX254" fmla="*/ 533680 w 11269336"/>
              <a:gd name="connsiteY254" fmla="*/ 2310233 h 2323145"/>
              <a:gd name="connsiteX255" fmla="*/ 487366 w 11269336"/>
              <a:gd name="connsiteY255" fmla="*/ 2309053 h 2323145"/>
              <a:gd name="connsiteX256" fmla="*/ 416820 w 11269336"/>
              <a:gd name="connsiteY256" fmla="*/ 2305443 h 2323145"/>
              <a:gd name="connsiteX257" fmla="*/ 376805 w 11269336"/>
              <a:gd name="connsiteY257" fmla="*/ 2307647 h 2323145"/>
              <a:gd name="connsiteX258" fmla="*/ 266777 w 11269336"/>
              <a:gd name="connsiteY258" fmla="*/ 2309012 h 2323145"/>
              <a:gd name="connsiteX259" fmla="*/ 156013 w 11269336"/>
              <a:gd name="connsiteY259" fmla="*/ 2306832 h 2323145"/>
              <a:gd name="connsiteX260" fmla="*/ 87258 w 11269336"/>
              <a:gd name="connsiteY260" fmla="*/ 2285511 h 2323145"/>
              <a:gd name="connsiteX261" fmla="*/ 23798 w 11269336"/>
              <a:gd name="connsiteY261" fmla="*/ 2281822 h 2323145"/>
              <a:gd name="connsiteX262" fmla="*/ 0 w 11269336"/>
              <a:gd name="connsiteY262" fmla="*/ 2285369 h 2323145"/>
              <a:gd name="connsiteX263" fmla="*/ 0 w 11269336"/>
              <a:gd name="connsiteY26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41688 w 11269336"/>
              <a:gd name="connsiteY133" fmla="*/ 2022334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41688 w 11269336"/>
              <a:gd name="connsiteY133" fmla="*/ 2022334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33444 w 11269336"/>
              <a:gd name="connsiteY144" fmla="*/ 2181200 h 2323145"/>
              <a:gd name="connsiteX145" fmla="*/ 4492832 w 11269336"/>
              <a:gd name="connsiteY145" fmla="*/ 2188033 h 2323145"/>
              <a:gd name="connsiteX146" fmla="*/ 4467257 w 11269336"/>
              <a:gd name="connsiteY146" fmla="*/ 2196121 h 2323145"/>
              <a:gd name="connsiteX147" fmla="*/ 4459937 w 11269336"/>
              <a:gd name="connsiteY147" fmla="*/ 2195182 h 2323145"/>
              <a:gd name="connsiteX148" fmla="*/ 4433312 w 11269336"/>
              <a:gd name="connsiteY148" fmla="*/ 2199004 h 2323145"/>
              <a:gd name="connsiteX149" fmla="*/ 4420601 w 11269336"/>
              <a:gd name="connsiteY149" fmla="*/ 2205158 h 2323145"/>
              <a:gd name="connsiteX150" fmla="*/ 4405765 w 11269336"/>
              <a:gd name="connsiteY150" fmla="*/ 2199902 h 2323145"/>
              <a:gd name="connsiteX151" fmla="*/ 4401354 w 11269336"/>
              <a:gd name="connsiteY151" fmla="*/ 2194745 h 2323145"/>
              <a:gd name="connsiteX152" fmla="*/ 4383151 w 11269336"/>
              <a:gd name="connsiteY152" fmla="*/ 2201140 h 2323145"/>
              <a:gd name="connsiteX153" fmla="*/ 4366646 w 11269336"/>
              <a:gd name="connsiteY153" fmla="*/ 2198564 h 2323145"/>
              <a:gd name="connsiteX154" fmla="*/ 4354009 w 11269336"/>
              <a:gd name="connsiteY154" fmla="*/ 2204984 h 2323145"/>
              <a:gd name="connsiteX155" fmla="*/ 4348284 w 11269336"/>
              <a:gd name="connsiteY155" fmla="*/ 2205270 h 2323145"/>
              <a:gd name="connsiteX156" fmla="*/ 4333906 w 11269336"/>
              <a:gd name="connsiteY156" fmla="*/ 2205251 h 2323145"/>
              <a:gd name="connsiteX157" fmla="*/ 4308819 w 11269336"/>
              <a:gd name="connsiteY157" fmla="*/ 2203822 h 2323145"/>
              <a:gd name="connsiteX158" fmla="*/ 4301210 w 11269336"/>
              <a:gd name="connsiteY158" fmla="*/ 2204456 h 2323145"/>
              <a:gd name="connsiteX159" fmla="*/ 4283095 w 11269336"/>
              <a:gd name="connsiteY159" fmla="*/ 2198177 h 2323145"/>
              <a:gd name="connsiteX160" fmla="*/ 4250119 w 11269336"/>
              <a:gd name="connsiteY160" fmla="*/ 2196342 h 2323145"/>
              <a:gd name="connsiteX161" fmla="*/ 4189203 w 11269336"/>
              <a:gd name="connsiteY161" fmla="*/ 2178994 h 2323145"/>
              <a:gd name="connsiteX162" fmla="*/ 4154035 w 11269336"/>
              <a:gd name="connsiteY162" fmla="*/ 2171950 h 2323145"/>
              <a:gd name="connsiteX163" fmla="*/ 4129569 w 11269336"/>
              <a:gd name="connsiteY163" fmla="*/ 2163850 h 2323145"/>
              <a:gd name="connsiteX164" fmla="*/ 4061250 w 11269336"/>
              <a:gd name="connsiteY164" fmla="*/ 2159236 h 2323145"/>
              <a:gd name="connsiteX165" fmla="*/ 3945480 w 11269336"/>
              <a:gd name="connsiteY165" fmla="*/ 2158279 h 2323145"/>
              <a:gd name="connsiteX166" fmla="*/ 3921468 w 11269336"/>
              <a:gd name="connsiteY166" fmla="*/ 2156588 h 2323145"/>
              <a:gd name="connsiteX167" fmla="*/ 3903348 w 11269336"/>
              <a:gd name="connsiteY167" fmla="*/ 2149220 h 2323145"/>
              <a:gd name="connsiteX168" fmla="*/ 3901342 w 11269336"/>
              <a:gd name="connsiteY168" fmla="*/ 2142355 h 2323145"/>
              <a:gd name="connsiteX169" fmla="*/ 3888539 w 11269336"/>
              <a:gd name="connsiteY169" fmla="*/ 2140476 h 2323145"/>
              <a:gd name="connsiteX170" fmla="*/ 3885662 w 11269336"/>
              <a:gd name="connsiteY170" fmla="*/ 2138740 h 2323145"/>
              <a:gd name="connsiteX171" fmla="*/ 3868627 w 11269336"/>
              <a:gd name="connsiteY171" fmla="*/ 2130023 h 2323145"/>
              <a:gd name="connsiteX172" fmla="*/ 3819177 w 11269336"/>
              <a:gd name="connsiteY172" fmla="*/ 2142111 h 2323145"/>
              <a:gd name="connsiteX173" fmla="*/ 3769100 w 11269336"/>
              <a:gd name="connsiteY173" fmla="*/ 2131731 h 2323145"/>
              <a:gd name="connsiteX174" fmla="*/ 3562752 w 11269336"/>
              <a:gd name="connsiteY174" fmla="*/ 2131785 h 2323145"/>
              <a:gd name="connsiteX175" fmla="*/ 3541402 w 11269336"/>
              <a:gd name="connsiteY175" fmla="*/ 2106821 h 2323145"/>
              <a:gd name="connsiteX176" fmla="*/ 3365341 w 11269336"/>
              <a:gd name="connsiteY176" fmla="*/ 2077638 h 2323145"/>
              <a:gd name="connsiteX177" fmla="*/ 3170922 w 11269336"/>
              <a:gd name="connsiteY177" fmla="*/ 2115957 h 2323145"/>
              <a:gd name="connsiteX178" fmla="*/ 3156256 w 11269336"/>
              <a:gd name="connsiteY178" fmla="*/ 2124773 h 2323145"/>
              <a:gd name="connsiteX179" fmla="*/ 3140298 w 11269336"/>
              <a:gd name="connsiteY179" fmla="*/ 2129182 h 2323145"/>
              <a:gd name="connsiteX180" fmla="*/ 3138514 w 11269336"/>
              <a:gd name="connsiteY180" fmla="*/ 2128069 h 2323145"/>
              <a:gd name="connsiteX181" fmla="*/ 3120467 w 11269336"/>
              <a:gd name="connsiteY181" fmla="*/ 2128281 h 2323145"/>
              <a:gd name="connsiteX182" fmla="*/ 3116175 w 11269336"/>
              <a:gd name="connsiteY182" fmla="*/ 2131633 h 2323145"/>
              <a:gd name="connsiteX183" fmla="*/ 3103685 w 11269336"/>
              <a:gd name="connsiteY183" fmla="*/ 2132814 h 2323145"/>
              <a:gd name="connsiteX184" fmla="*/ 3078794 w 11269336"/>
              <a:gd name="connsiteY184" fmla="*/ 2137935 h 2323145"/>
              <a:gd name="connsiteX185" fmla="*/ 3074407 w 11269336"/>
              <a:gd name="connsiteY185" fmla="*/ 2136274 h 2323145"/>
              <a:gd name="connsiteX186" fmla="*/ 3037285 w 11269336"/>
              <a:gd name="connsiteY186" fmla="*/ 2139919 h 2323145"/>
              <a:gd name="connsiteX187" fmla="*/ 3036901 w 11269336"/>
              <a:gd name="connsiteY187" fmla="*/ 2138726 h 2323145"/>
              <a:gd name="connsiteX188" fmla="*/ 3026996 w 11269336"/>
              <a:gd name="connsiteY188" fmla="*/ 2134322 h 2323145"/>
              <a:gd name="connsiteX189" fmla="*/ 3007772 w 11269336"/>
              <a:gd name="connsiteY189" fmla="*/ 2128742 h 2323145"/>
              <a:gd name="connsiteX190" fmla="*/ 2965030 w 11269336"/>
              <a:gd name="connsiteY190" fmla="*/ 2100494 h 2323145"/>
              <a:gd name="connsiteX191" fmla="*/ 2926342 w 11269336"/>
              <a:gd name="connsiteY191" fmla="*/ 2104155 h 2323145"/>
              <a:gd name="connsiteX192" fmla="*/ 2918608 w 11269336"/>
              <a:gd name="connsiteY192" fmla="*/ 2104215 h 2323145"/>
              <a:gd name="connsiteX193" fmla="*/ 2918475 w 11269336"/>
              <a:gd name="connsiteY193" fmla="*/ 2103937 h 2323145"/>
              <a:gd name="connsiteX194" fmla="*/ 2910360 w 11269336"/>
              <a:gd name="connsiteY194" fmla="*/ 2103444 h 2323145"/>
              <a:gd name="connsiteX195" fmla="*/ 2904507 w 11269336"/>
              <a:gd name="connsiteY195" fmla="*/ 2104326 h 2323145"/>
              <a:gd name="connsiteX196" fmla="*/ 2889503 w 11269336"/>
              <a:gd name="connsiteY196" fmla="*/ 2104443 h 2323145"/>
              <a:gd name="connsiteX197" fmla="*/ 2884480 w 11269336"/>
              <a:gd name="connsiteY197" fmla="*/ 2102626 h 2323145"/>
              <a:gd name="connsiteX198" fmla="*/ 2882689 w 11269336"/>
              <a:gd name="connsiteY198" fmla="*/ 2099228 h 2323145"/>
              <a:gd name="connsiteX199" fmla="*/ 2881291 w 11269336"/>
              <a:gd name="connsiteY199" fmla="*/ 2099618 h 2323145"/>
              <a:gd name="connsiteX200" fmla="*/ 2853979 w 11269336"/>
              <a:gd name="connsiteY200" fmla="*/ 2090388 h 2323145"/>
              <a:gd name="connsiteX201" fmla="*/ 2791790 w 11269336"/>
              <a:gd name="connsiteY201" fmla="*/ 2080332 h 2323145"/>
              <a:gd name="connsiteX202" fmla="*/ 2755844 w 11269336"/>
              <a:gd name="connsiteY202" fmla="*/ 2078874 h 2323145"/>
              <a:gd name="connsiteX203" fmla="*/ 2657742 w 11269336"/>
              <a:gd name="connsiteY203" fmla="*/ 2070179 h 2323145"/>
              <a:gd name="connsiteX204" fmla="*/ 2559549 w 11269336"/>
              <a:gd name="connsiteY204" fmla="*/ 2057873 h 2323145"/>
              <a:gd name="connsiteX205" fmla="*/ 2512054 w 11269336"/>
              <a:gd name="connsiteY205" fmla="*/ 2031671 h 2323145"/>
              <a:gd name="connsiteX206" fmla="*/ 2506437 w 11269336"/>
              <a:gd name="connsiteY206" fmla="*/ 2030918 h 2323145"/>
              <a:gd name="connsiteX207" fmla="*/ 2491752 w 11269336"/>
              <a:gd name="connsiteY207" fmla="*/ 2033906 h 2323145"/>
              <a:gd name="connsiteX208" fmla="*/ 2486338 w 11269336"/>
              <a:gd name="connsiteY208" fmla="*/ 2035862 h 2323145"/>
              <a:gd name="connsiteX209" fmla="*/ 2478186 w 11269336"/>
              <a:gd name="connsiteY209" fmla="*/ 2036953 h 2323145"/>
              <a:gd name="connsiteX210" fmla="*/ 2477950 w 11269336"/>
              <a:gd name="connsiteY210" fmla="*/ 2036715 h 2323145"/>
              <a:gd name="connsiteX211" fmla="*/ 2470381 w 11269336"/>
              <a:gd name="connsiteY211" fmla="*/ 2038256 h 2323145"/>
              <a:gd name="connsiteX212" fmla="*/ 2433781 w 11269336"/>
              <a:gd name="connsiteY212" fmla="*/ 2049140 h 2323145"/>
              <a:gd name="connsiteX213" fmla="*/ 2381172 w 11269336"/>
              <a:gd name="connsiteY213" fmla="*/ 2030645 h 2323145"/>
              <a:gd name="connsiteX214" fmla="*/ 2360198 w 11269336"/>
              <a:gd name="connsiteY214" fmla="*/ 2029059 h 2323145"/>
              <a:gd name="connsiteX215" fmla="*/ 2348815 w 11269336"/>
              <a:gd name="connsiteY215" fmla="*/ 2026798 h 2323145"/>
              <a:gd name="connsiteX216" fmla="*/ 2347988 w 11269336"/>
              <a:gd name="connsiteY216" fmla="*/ 2025745 h 2323145"/>
              <a:gd name="connsiteX217" fmla="*/ 2312920 w 11269336"/>
              <a:gd name="connsiteY217" fmla="*/ 2036311 h 2323145"/>
              <a:gd name="connsiteX218" fmla="*/ 2307986 w 11269336"/>
              <a:gd name="connsiteY218" fmla="*/ 2035583 h 2323145"/>
              <a:gd name="connsiteX219" fmla="*/ 2285481 w 11269336"/>
              <a:gd name="connsiteY219" fmla="*/ 2045197 h 2323145"/>
              <a:gd name="connsiteX220" fmla="*/ 2273666 w 11269336"/>
              <a:gd name="connsiteY220" fmla="*/ 2048710 h 2323145"/>
              <a:gd name="connsiteX221" fmla="*/ 2270719 w 11269336"/>
              <a:gd name="connsiteY221" fmla="*/ 2052702 h 2323145"/>
              <a:gd name="connsiteX222" fmla="*/ 2253080 w 11269336"/>
              <a:gd name="connsiteY222" fmla="*/ 2056363 h 2323145"/>
              <a:gd name="connsiteX223" fmla="*/ 2250906 w 11269336"/>
              <a:gd name="connsiteY223" fmla="*/ 2055654 h 2323145"/>
              <a:gd name="connsiteX224" fmla="*/ 2236905 w 11269336"/>
              <a:gd name="connsiteY224" fmla="*/ 2062882 h 2323145"/>
              <a:gd name="connsiteX225" fmla="*/ 2225830 w 11269336"/>
              <a:gd name="connsiteY225" fmla="*/ 2074027 h 2323145"/>
              <a:gd name="connsiteX226" fmla="*/ 2073776 w 11269336"/>
              <a:gd name="connsiteY226" fmla="*/ 2089244 h 2323145"/>
              <a:gd name="connsiteX227" fmla="*/ 1948256 w 11269336"/>
              <a:gd name="connsiteY227" fmla="*/ 2146616 h 2323145"/>
              <a:gd name="connsiteX228" fmla="*/ 1865582 w 11269336"/>
              <a:gd name="connsiteY228" fmla="*/ 2153738 h 2323145"/>
              <a:gd name="connsiteX229" fmla="*/ 1835210 w 11269336"/>
              <a:gd name="connsiteY229" fmla="*/ 2134244 h 2323145"/>
              <a:gd name="connsiteX230" fmla="*/ 1632661 w 11269336"/>
              <a:gd name="connsiteY230" fmla="*/ 2173882 h 2323145"/>
              <a:gd name="connsiteX231" fmla="*/ 1579590 w 11269336"/>
              <a:gd name="connsiteY231" fmla="*/ 2173680 h 2323145"/>
              <a:gd name="connsiteX232" fmla="*/ 1535601 w 11269336"/>
              <a:gd name="connsiteY232" fmla="*/ 2194590 h 2323145"/>
              <a:gd name="connsiteX233" fmla="*/ 1515594 w 11269336"/>
              <a:gd name="connsiteY233" fmla="*/ 2189622 h 2323145"/>
              <a:gd name="connsiteX234" fmla="*/ 1512113 w 11269336"/>
              <a:gd name="connsiteY234" fmla="*/ 2188534 h 2323145"/>
              <a:gd name="connsiteX235" fmla="*/ 1498838 w 11269336"/>
              <a:gd name="connsiteY235" fmla="*/ 2189213 h 2323145"/>
              <a:gd name="connsiteX236" fmla="*/ 1494279 w 11269336"/>
              <a:gd name="connsiteY236" fmla="*/ 2183112 h 2323145"/>
              <a:gd name="connsiteX237" fmla="*/ 1473714 w 11269336"/>
              <a:gd name="connsiteY237" fmla="*/ 2179625 h 2323145"/>
              <a:gd name="connsiteX238" fmla="*/ 1449503 w 11269336"/>
              <a:gd name="connsiteY238" fmla="*/ 2182633 h 2323145"/>
              <a:gd name="connsiteX239" fmla="*/ 1266687 w 11269336"/>
              <a:gd name="connsiteY239" fmla="*/ 2212688 h 2323145"/>
              <a:gd name="connsiteX240" fmla="*/ 1239614 w 11269336"/>
              <a:gd name="connsiteY240" fmla="*/ 2209727 h 2323145"/>
              <a:gd name="connsiteX241" fmla="*/ 1202436 w 11269336"/>
              <a:gd name="connsiteY241" fmla="*/ 2209817 h 2323145"/>
              <a:gd name="connsiteX242" fmla="*/ 1136097 w 11269336"/>
              <a:gd name="connsiteY242" fmla="*/ 2205112 h 2323145"/>
              <a:gd name="connsiteX243" fmla="*/ 988232 w 11269336"/>
              <a:gd name="connsiteY243" fmla="*/ 2235635 h 2323145"/>
              <a:gd name="connsiteX244" fmla="*/ 981959 w 11269336"/>
              <a:gd name="connsiteY244" fmla="*/ 2231607 h 2323145"/>
              <a:gd name="connsiteX245" fmla="*/ 938600 w 11269336"/>
              <a:gd name="connsiteY245" fmla="*/ 2238113 h 2323145"/>
              <a:gd name="connsiteX246" fmla="*/ 791788 w 11269336"/>
              <a:gd name="connsiteY246" fmla="*/ 2293224 h 2323145"/>
              <a:gd name="connsiteX247" fmla="*/ 706914 w 11269336"/>
              <a:gd name="connsiteY247" fmla="*/ 2305046 h 2323145"/>
              <a:gd name="connsiteX248" fmla="*/ 675971 w 11269336"/>
              <a:gd name="connsiteY248" fmla="*/ 2304030 h 2323145"/>
              <a:gd name="connsiteX249" fmla="*/ 624180 w 11269336"/>
              <a:gd name="connsiteY249" fmla="*/ 2302650 h 2323145"/>
              <a:gd name="connsiteX250" fmla="*/ 583453 w 11269336"/>
              <a:gd name="connsiteY250" fmla="*/ 2288788 h 2323145"/>
              <a:gd name="connsiteX251" fmla="*/ 540946 w 11269336"/>
              <a:gd name="connsiteY251" fmla="*/ 2292721 h 2323145"/>
              <a:gd name="connsiteX252" fmla="*/ 533680 w 11269336"/>
              <a:gd name="connsiteY252" fmla="*/ 2310233 h 2323145"/>
              <a:gd name="connsiteX253" fmla="*/ 487366 w 11269336"/>
              <a:gd name="connsiteY253" fmla="*/ 2309053 h 2323145"/>
              <a:gd name="connsiteX254" fmla="*/ 416820 w 11269336"/>
              <a:gd name="connsiteY254" fmla="*/ 2305443 h 2323145"/>
              <a:gd name="connsiteX255" fmla="*/ 376805 w 11269336"/>
              <a:gd name="connsiteY255" fmla="*/ 2307647 h 2323145"/>
              <a:gd name="connsiteX256" fmla="*/ 266777 w 11269336"/>
              <a:gd name="connsiteY256" fmla="*/ 2309012 h 2323145"/>
              <a:gd name="connsiteX257" fmla="*/ 156013 w 11269336"/>
              <a:gd name="connsiteY257" fmla="*/ 2306832 h 2323145"/>
              <a:gd name="connsiteX258" fmla="*/ 87258 w 11269336"/>
              <a:gd name="connsiteY258" fmla="*/ 2285511 h 2323145"/>
              <a:gd name="connsiteX259" fmla="*/ 23798 w 11269336"/>
              <a:gd name="connsiteY259" fmla="*/ 2281822 h 2323145"/>
              <a:gd name="connsiteX260" fmla="*/ 0 w 11269336"/>
              <a:gd name="connsiteY260" fmla="*/ 2285369 h 2323145"/>
              <a:gd name="connsiteX261" fmla="*/ 0 w 11269336"/>
              <a:gd name="connsiteY26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593061 w 11269336"/>
              <a:gd name="connsiteY142" fmla="*/ 2171597 h 2323145"/>
              <a:gd name="connsiteX143" fmla="*/ 4533444 w 11269336"/>
              <a:gd name="connsiteY143" fmla="*/ 2181200 h 2323145"/>
              <a:gd name="connsiteX144" fmla="*/ 4492832 w 11269336"/>
              <a:gd name="connsiteY144" fmla="*/ 2188033 h 2323145"/>
              <a:gd name="connsiteX145" fmla="*/ 4467257 w 11269336"/>
              <a:gd name="connsiteY145" fmla="*/ 2196121 h 2323145"/>
              <a:gd name="connsiteX146" fmla="*/ 4459937 w 11269336"/>
              <a:gd name="connsiteY146" fmla="*/ 2195182 h 2323145"/>
              <a:gd name="connsiteX147" fmla="*/ 4433312 w 11269336"/>
              <a:gd name="connsiteY147" fmla="*/ 2199004 h 2323145"/>
              <a:gd name="connsiteX148" fmla="*/ 4420601 w 11269336"/>
              <a:gd name="connsiteY148" fmla="*/ 2205158 h 2323145"/>
              <a:gd name="connsiteX149" fmla="*/ 4405765 w 11269336"/>
              <a:gd name="connsiteY149" fmla="*/ 2199902 h 2323145"/>
              <a:gd name="connsiteX150" fmla="*/ 4401354 w 11269336"/>
              <a:gd name="connsiteY150" fmla="*/ 2194745 h 2323145"/>
              <a:gd name="connsiteX151" fmla="*/ 4383151 w 11269336"/>
              <a:gd name="connsiteY151" fmla="*/ 2201140 h 2323145"/>
              <a:gd name="connsiteX152" fmla="*/ 4366646 w 11269336"/>
              <a:gd name="connsiteY152" fmla="*/ 2198564 h 2323145"/>
              <a:gd name="connsiteX153" fmla="*/ 4354009 w 11269336"/>
              <a:gd name="connsiteY153" fmla="*/ 2204984 h 2323145"/>
              <a:gd name="connsiteX154" fmla="*/ 4348284 w 11269336"/>
              <a:gd name="connsiteY154" fmla="*/ 2205270 h 2323145"/>
              <a:gd name="connsiteX155" fmla="*/ 4333906 w 11269336"/>
              <a:gd name="connsiteY155" fmla="*/ 2205251 h 2323145"/>
              <a:gd name="connsiteX156" fmla="*/ 4308819 w 11269336"/>
              <a:gd name="connsiteY156" fmla="*/ 2203822 h 2323145"/>
              <a:gd name="connsiteX157" fmla="*/ 4301210 w 11269336"/>
              <a:gd name="connsiteY157" fmla="*/ 2204456 h 2323145"/>
              <a:gd name="connsiteX158" fmla="*/ 4283095 w 11269336"/>
              <a:gd name="connsiteY158" fmla="*/ 2198177 h 2323145"/>
              <a:gd name="connsiteX159" fmla="*/ 4250119 w 11269336"/>
              <a:gd name="connsiteY159" fmla="*/ 2196342 h 2323145"/>
              <a:gd name="connsiteX160" fmla="*/ 4189203 w 11269336"/>
              <a:gd name="connsiteY160" fmla="*/ 2178994 h 2323145"/>
              <a:gd name="connsiteX161" fmla="*/ 4154035 w 11269336"/>
              <a:gd name="connsiteY161" fmla="*/ 2171950 h 2323145"/>
              <a:gd name="connsiteX162" fmla="*/ 4129569 w 11269336"/>
              <a:gd name="connsiteY162" fmla="*/ 2163850 h 2323145"/>
              <a:gd name="connsiteX163" fmla="*/ 4061250 w 11269336"/>
              <a:gd name="connsiteY163" fmla="*/ 2159236 h 2323145"/>
              <a:gd name="connsiteX164" fmla="*/ 3945480 w 11269336"/>
              <a:gd name="connsiteY164" fmla="*/ 2158279 h 2323145"/>
              <a:gd name="connsiteX165" fmla="*/ 3921468 w 11269336"/>
              <a:gd name="connsiteY165" fmla="*/ 2156588 h 2323145"/>
              <a:gd name="connsiteX166" fmla="*/ 3903348 w 11269336"/>
              <a:gd name="connsiteY166" fmla="*/ 2149220 h 2323145"/>
              <a:gd name="connsiteX167" fmla="*/ 3901342 w 11269336"/>
              <a:gd name="connsiteY167" fmla="*/ 2142355 h 2323145"/>
              <a:gd name="connsiteX168" fmla="*/ 3888539 w 11269336"/>
              <a:gd name="connsiteY168" fmla="*/ 2140476 h 2323145"/>
              <a:gd name="connsiteX169" fmla="*/ 3885662 w 11269336"/>
              <a:gd name="connsiteY169" fmla="*/ 2138740 h 2323145"/>
              <a:gd name="connsiteX170" fmla="*/ 3868627 w 11269336"/>
              <a:gd name="connsiteY170" fmla="*/ 2130023 h 2323145"/>
              <a:gd name="connsiteX171" fmla="*/ 3819177 w 11269336"/>
              <a:gd name="connsiteY171" fmla="*/ 2142111 h 2323145"/>
              <a:gd name="connsiteX172" fmla="*/ 3769100 w 11269336"/>
              <a:gd name="connsiteY172" fmla="*/ 2131731 h 2323145"/>
              <a:gd name="connsiteX173" fmla="*/ 3562752 w 11269336"/>
              <a:gd name="connsiteY173" fmla="*/ 2131785 h 2323145"/>
              <a:gd name="connsiteX174" fmla="*/ 3541402 w 11269336"/>
              <a:gd name="connsiteY174" fmla="*/ 2106821 h 2323145"/>
              <a:gd name="connsiteX175" fmla="*/ 3365341 w 11269336"/>
              <a:gd name="connsiteY175" fmla="*/ 2077638 h 2323145"/>
              <a:gd name="connsiteX176" fmla="*/ 3170922 w 11269336"/>
              <a:gd name="connsiteY176" fmla="*/ 2115957 h 2323145"/>
              <a:gd name="connsiteX177" fmla="*/ 3156256 w 11269336"/>
              <a:gd name="connsiteY177" fmla="*/ 2124773 h 2323145"/>
              <a:gd name="connsiteX178" fmla="*/ 3140298 w 11269336"/>
              <a:gd name="connsiteY178" fmla="*/ 2129182 h 2323145"/>
              <a:gd name="connsiteX179" fmla="*/ 3138514 w 11269336"/>
              <a:gd name="connsiteY179" fmla="*/ 2128069 h 2323145"/>
              <a:gd name="connsiteX180" fmla="*/ 3120467 w 11269336"/>
              <a:gd name="connsiteY180" fmla="*/ 2128281 h 2323145"/>
              <a:gd name="connsiteX181" fmla="*/ 3116175 w 11269336"/>
              <a:gd name="connsiteY181" fmla="*/ 2131633 h 2323145"/>
              <a:gd name="connsiteX182" fmla="*/ 3103685 w 11269336"/>
              <a:gd name="connsiteY182" fmla="*/ 2132814 h 2323145"/>
              <a:gd name="connsiteX183" fmla="*/ 3078794 w 11269336"/>
              <a:gd name="connsiteY183" fmla="*/ 2137935 h 2323145"/>
              <a:gd name="connsiteX184" fmla="*/ 3074407 w 11269336"/>
              <a:gd name="connsiteY184" fmla="*/ 2136274 h 2323145"/>
              <a:gd name="connsiteX185" fmla="*/ 3037285 w 11269336"/>
              <a:gd name="connsiteY185" fmla="*/ 2139919 h 2323145"/>
              <a:gd name="connsiteX186" fmla="*/ 3036901 w 11269336"/>
              <a:gd name="connsiteY186" fmla="*/ 2138726 h 2323145"/>
              <a:gd name="connsiteX187" fmla="*/ 3026996 w 11269336"/>
              <a:gd name="connsiteY187" fmla="*/ 2134322 h 2323145"/>
              <a:gd name="connsiteX188" fmla="*/ 3007772 w 11269336"/>
              <a:gd name="connsiteY188" fmla="*/ 2128742 h 2323145"/>
              <a:gd name="connsiteX189" fmla="*/ 2965030 w 11269336"/>
              <a:gd name="connsiteY189" fmla="*/ 2100494 h 2323145"/>
              <a:gd name="connsiteX190" fmla="*/ 2926342 w 11269336"/>
              <a:gd name="connsiteY190" fmla="*/ 2104155 h 2323145"/>
              <a:gd name="connsiteX191" fmla="*/ 2918608 w 11269336"/>
              <a:gd name="connsiteY191" fmla="*/ 2104215 h 2323145"/>
              <a:gd name="connsiteX192" fmla="*/ 2918475 w 11269336"/>
              <a:gd name="connsiteY192" fmla="*/ 2103937 h 2323145"/>
              <a:gd name="connsiteX193" fmla="*/ 2910360 w 11269336"/>
              <a:gd name="connsiteY193" fmla="*/ 2103444 h 2323145"/>
              <a:gd name="connsiteX194" fmla="*/ 2904507 w 11269336"/>
              <a:gd name="connsiteY194" fmla="*/ 2104326 h 2323145"/>
              <a:gd name="connsiteX195" fmla="*/ 2889503 w 11269336"/>
              <a:gd name="connsiteY195" fmla="*/ 2104443 h 2323145"/>
              <a:gd name="connsiteX196" fmla="*/ 2884480 w 11269336"/>
              <a:gd name="connsiteY196" fmla="*/ 2102626 h 2323145"/>
              <a:gd name="connsiteX197" fmla="*/ 2882689 w 11269336"/>
              <a:gd name="connsiteY197" fmla="*/ 2099228 h 2323145"/>
              <a:gd name="connsiteX198" fmla="*/ 2881291 w 11269336"/>
              <a:gd name="connsiteY198" fmla="*/ 2099618 h 2323145"/>
              <a:gd name="connsiteX199" fmla="*/ 2853979 w 11269336"/>
              <a:gd name="connsiteY199" fmla="*/ 2090388 h 2323145"/>
              <a:gd name="connsiteX200" fmla="*/ 2791790 w 11269336"/>
              <a:gd name="connsiteY200" fmla="*/ 2080332 h 2323145"/>
              <a:gd name="connsiteX201" fmla="*/ 2755844 w 11269336"/>
              <a:gd name="connsiteY201" fmla="*/ 2078874 h 2323145"/>
              <a:gd name="connsiteX202" fmla="*/ 2657742 w 11269336"/>
              <a:gd name="connsiteY202" fmla="*/ 2070179 h 2323145"/>
              <a:gd name="connsiteX203" fmla="*/ 2559549 w 11269336"/>
              <a:gd name="connsiteY203" fmla="*/ 2057873 h 2323145"/>
              <a:gd name="connsiteX204" fmla="*/ 2512054 w 11269336"/>
              <a:gd name="connsiteY204" fmla="*/ 2031671 h 2323145"/>
              <a:gd name="connsiteX205" fmla="*/ 2506437 w 11269336"/>
              <a:gd name="connsiteY205" fmla="*/ 2030918 h 2323145"/>
              <a:gd name="connsiteX206" fmla="*/ 2491752 w 11269336"/>
              <a:gd name="connsiteY206" fmla="*/ 2033906 h 2323145"/>
              <a:gd name="connsiteX207" fmla="*/ 2486338 w 11269336"/>
              <a:gd name="connsiteY207" fmla="*/ 2035862 h 2323145"/>
              <a:gd name="connsiteX208" fmla="*/ 2478186 w 11269336"/>
              <a:gd name="connsiteY208" fmla="*/ 2036953 h 2323145"/>
              <a:gd name="connsiteX209" fmla="*/ 2477950 w 11269336"/>
              <a:gd name="connsiteY209" fmla="*/ 2036715 h 2323145"/>
              <a:gd name="connsiteX210" fmla="*/ 2470381 w 11269336"/>
              <a:gd name="connsiteY210" fmla="*/ 2038256 h 2323145"/>
              <a:gd name="connsiteX211" fmla="*/ 2433781 w 11269336"/>
              <a:gd name="connsiteY211" fmla="*/ 2049140 h 2323145"/>
              <a:gd name="connsiteX212" fmla="*/ 2381172 w 11269336"/>
              <a:gd name="connsiteY212" fmla="*/ 2030645 h 2323145"/>
              <a:gd name="connsiteX213" fmla="*/ 2360198 w 11269336"/>
              <a:gd name="connsiteY213" fmla="*/ 2029059 h 2323145"/>
              <a:gd name="connsiteX214" fmla="*/ 2348815 w 11269336"/>
              <a:gd name="connsiteY214" fmla="*/ 2026798 h 2323145"/>
              <a:gd name="connsiteX215" fmla="*/ 2347988 w 11269336"/>
              <a:gd name="connsiteY215" fmla="*/ 2025745 h 2323145"/>
              <a:gd name="connsiteX216" fmla="*/ 2312920 w 11269336"/>
              <a:gd name="connsiteY216" fmla="*/ 2036311 h 2323145"/>
              <a:gd name="connsiteX217" fmla="*/ 2307986 w 11269336"/>
              <a:gd name="connsiteY217" fmla="*/ 2035583 h 2323145"/>
              <a:gd name="connsiteX218" fmla="*/ 2285481 w 11269336"/>
              <a:gd name="connsiteY218" fmla="*/ 2045197 h 2323145"/>
              <a:gd name="connsiteX219" fmla="*/ 2273666 w 11269336"/>
              <a:gd name="connsiteY219" fmla="*/ 2048710 h 2323145"/>
              <a:gd name="connsiteX220" fmla="*/ 2270719 w 11269336"/>
              <a:gd name="connsiteY220" fmla="*/ 2052702 h 2323145"/>
              <a:gd name="connsiteX221" fmla="*/ 2253080 w 11269336"/>
              <a:gd name="connsiteY221" fmla="*/ 2056363 h 2323145"/>
              <a:gd name="connsiteX222" fmla="*/ 2250906 w 11269336"/>
              <a:gd name="connsiteY222" fmla="*/ 2055654 h 2323145"/>
              <a:gd name="connsiteX223" fmla="*/ 2236905 w 11269336"/>
              <a:gd name="connsiteY223" fmla="*/ 2062882 h 2323145"/>
              <a:gd name="connsiteX224" fmla="*/ 2225830 w 11269336"/>
              <a:gd name="connsiteY224" fmla="*/ 2074027 h 2323145"/>
              <a:gd name="connsiteX225" fmla="*/ 2073776 w 11269336"/>
              <a:gd name="connsiteY225" fmla="*/ 2089244 h 2323145"/>
              <a:gd name="connsiteX226" fmla="*/ 1948256 w 11269336"/>
              <a:gd name="connsiteY226" fmla="*/ 2146616 h 2323145"/>
              <a:gd name="connsiteX227" fmla="*/ 1865582 w 11269336"/>
              <a:gd name="connsiteY227" fmla="*/ 2153738 h 2323145"/>
              <a:gd name="connsiteX228" fmla="*/ 1835210 w 11269336"/>
              <a:gd name="connsiteY228" fmla="*/ 2134244 h 2323145"/>
              <a:gd name="connsiteX229" fmla="*/ 1632661 w 11269336"/>
              <a:gd name="connsiteY229" fmla="*/ 2173882 h 2323145"/>
              <a:gd name="connsiteX230" fmla="*/ 1579590 w 11269336"/>
              <a:gd name="connsiteY230" fmla="*/ 2173680 h 2323145"/>
              <a:gd name="connsiteX231" fmla="*/ 1535601 w 11269336"/>
              <a:gd name="connsiteY231" fmla="*/ 2194590 h 2323145"/>
              <a:gd name="connsiteX232" fmla="*/ 1515594 w 11269336"/>
              <a:gd name="connsiteY232" fmla="*/ 2189622 h 2323145"/>
              <a:gd name="connsiteX233" fmla="*/ 1512113 w 11269336"/>
              <a:gd name="connsiteY233" fmla="*/ 2188534 h 2323145"/>
              <a:gd name="connsiteX234" fmla="*/ 1498838 w 11269336"/>
              <a:gd name="connsiteY234" fmla="*/ 2189213 h 2323145"/>
              <a:gd name="connsiteX235" fmla="*/ 1494279 w 11269336"/>
              <a:gd name="connsiteY235" fmla="*/ 2183112 h 2323145"/>
              <a:gd name="connsiteX236" fmla="*/ 1473714 w 11269336"/>
              <a:gd name="connsiteY236" fmla="*/ 2179625 h 2323145"/>
              <a:gd name="connsiteX237" fmla="*/ 1449503 w 11269336"/>
              <a:gd name="connsiteY237" fmla="*/ 2182633 h 2323145"/>
              <a:gd name="connsiteX238" fmla="*/ 1266687 w 11269336"/>
              <a:gd name="connsiteY238" fmla="*/ 2212688 h 2323145"/>
              <a:gd name="connsiteX239" fmla="*/ 1239614 w 11269336"/>
              <a:gd name="connsiteY239" fmla="*/ 2209727 h 2323145"/>
              <a:gd name="connsiteX240" fmla="*/ 1202436 w 11269336"/>
              <a:gd name="connsiteY240" fmla="*/ 2209817 h 2323145"/>
              <a:gd name="connsiteX241" fmla="*/ 1136097 w 11269336"/>
              <a:gd name="connsiteY241" fmla="*/ 2205112 h 2323145"/>
              <a:gd name="connsiteX242" fmla="*/ 988232 w 11269336"/>
              <a:gd name="connsiteY242" fmla="*/ 2235635 h 2323145"/>
              <a:gd name="connsiteX243" fmla="*/ 981959 w 11269336"/>
              <a:gd name="connsiteY243" fmla="*/ 2231607 h 2323145"/>
              <a:gd name="connsiteX244" fmla="*/ 938600 w 11269336"/>
              <a:gd name="connsiteY244" fmla="*/ 2238113 h 2323145"/>
              <a:gd name="connsiteX245" fmla="*/ 791788 w 11269336"/>
              <a:gd name="connsiteY245" fmla="*/ 2293224 h 2323145"/>
              <a:gd name="connsiteX246" fmla="*/ 706914 w 11269336"/>
              <a:gd name="connsiteY246" fmla="*/ 2305046 h 2323145"/>
              <a:gd name="connsiteX247" fmla="*/ 675971 w 11269336"/>
              <a:gd name="connsiteY247" fmla="*/ 2304030 h 2323145"/>
              <a:gd name="connsiteX248" fmla="*/ 624180 w 11269336"/>
              <a:gd name="connsiteY248" fmla="*/ 2302650 h 2323145"/>
              <a:gd name="connsiteX249" fmla="*/ 583453 w 11269336"/>
              <a:gd name="connsiteY249" fmla="*/ 2288788 h 2323145"/>
              <a:gd name="connsiteX250" fmla="*/ 540946 w 11269336"/>
              <a:gd name="connsiteY250" fmla="*/ 2292721 h 2323145"/>
              <a:gd name="connsiteX251" fmla="*/ 533680 w 11269336"/>
              <a:gd name="connsiteY251" fmla="*/ 2310233 h 2323145"/>
              <a:gd name="connsiteX252" fmla="*/ 487366 w 11269336"/>
              <a:gd name="connsiteY252" fmla="*/ 2309053 h 2323145"/>
              <a:gd name="connsiteX253" fmla="*/ 416820 w 11269336"/>
              <a:gd name="connsiteY253" fmla="*/ 2305443 h 2323145"/>
              <a:gd name="connsiteX254" fmla="*/ 376805 w 11269336"/>
              <a:gd name="connsiteY254" fmla="*/ 2307647 h 2323145"/>
              <a:gd name="connsiteX255" fmla="*/ 266777 w 11269336"/>
              <a:gd name="connsiteY255" fmla="*/ 2309012 h 2323145"/>
              <a:gd name="connsiteX256" fmla="*/ 156013 w 11269336"/>
              <a:gd name="connsiteY256" fmla="*/ 2306832 h 2323145"/>
              <a:gd name="connsiteX257" fmla="*/ 87258 w 11269336"/>
              <a:gd name="connsiteY257" fmla="*/ 2285511 h 2323145"/>
              <a:gd name="connsiteX258" fmla="*/ 23798 w 11269336"/>
              <a:gd name="connsiteY258" fmla="*/ 2281822 h 2323145"/>
              <a:gd name="connsiteX259" fmla="*/ 0 w 11269336"/>
              <a:gd name="connsiteY259" fmla="*/ 2285369 h 2323145"/>
              <a:gd name="connsiteX260" fmla="*/ 0 w 11269336"/>
              <a:gd name="connsiteY260"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593061 w 11269336"/>
              <a:gd name="connsiteY141" fmla="*/ 2171597 h 2323145"/>
              <a:gd name="connsiteX142" fmla="*/ 4533444 w 11269336"/>
              <a:gd name="connsiteY142" fmla="*/ 2181200 h 2323145"/>
              <a:gd name="connsiteX143" fmla="*/ 4492832 w 11269336"/>
              <a:gd name="connsiteY143" fmla="*/ 2188033 h 2323145"/>
              <a:gd name="connsiteX144" fmla="*/ 4467257 w 11269336"/>
              <a:gd name="connsiteY144" fmla="*/ 2196121 h 2323145"/>
              <a:gd name="connsiteX145" fmla="*/ 4459937 w 11269336"/>
              <a:gd name="connsiteY145" fmla="*/ 2195182 h 2323145"/>
              <a:gd name="connsiteX146" fmla="*/ 4433312 w 11269336"/>
              <a:gd name="connsiteY146" fmla="*/ 2199004 h 2323145"/>
              <a:gd name="connsiteX147" fmla="*/ 4420601 w 11269336"/>
              <a:gd name="connsiteY147" fmla="*/ 2205158 h 2323145"/>
              <a:gd name="connsiteX148" fmla="*/ 4405765 w 11269336"/>
              <a:gd name="connsiteY148" fmla="*/ 2199902 h 2323145"/>
              <a:gd name="connsiteX149" fmla="*/ 4401354 w 11269336"/>
              <a:gd name="connsiteY149" fmla="*/ 2194745 h 2323145"/>
              <a:gd name="connsiteX150" fmla="*/ 4383151 w 11269336"/>
              <a:gd name="connsiteY150" fmla="*/ 2201140 h 2323145"/>
              <a:gd name="connsiteX151" fmla="*/ 4366646 w 11269336"/>
              <a:gd name="connsiteY151" fmla="*/ 2198564 h 2323145"/>
              <a:gd name="connsiteX152" fmla="*/ 4354009 w 11269336"/>
              <a:gd name="connsiteY152" fmla="*/ 2204984 h 2323145"/>
              <a:gd name="connsiteX153" fmla="*/ 4348284 w 11269336"/>
              <a:gd name="connsiteY153" fmla="*/ 2205270 h 2323145"/>
              <a:gd name="connsiteX154" fmla="*/ 4333906 w 11269336"/>
              <a:gd name="connsiteY154" fmla="*/ 2205251 h 2323145"/>
              <a:gd name="connsiteX155" fmla="*/ 4308819 w 11269336"/>
              <a:gd name="connsiteY155" fmla="*/ 2203822 h 2323145"/>
              <a:gd name="connsiteX156" fmla="*/ 4301210 w 11269336"/>
              <a:gd name="connsiteY156" fmla="*/ 2204456 h 2323145"/>
              <a:gd name="connsiteX157" fmla="*/ 4283095 w 11269336"/>
              <a:gd name="connsiteY157" fmla="*/ 2198177 h 2323145"/>
              <a:gd name="connsiteX158" fmla="*/ 4250119 w 11269336"/>
              <a:gd name="connsiteY158" fmla="*/ 2196342 h 2323145"/>
              <a:gd name="connsiteX159" fmla="*/ 4189203 w 11269336"/>
              <a:gd name="connsiteY159" fmla="*/ 2178994 h 2323145"/>
              <a:gd name="connsiteX160" fmla="*/ 4154035 w 11269336"/>
              <a:gd name="connsiteY160" fmla="*/ 2171950 h 2323145"/>
              <a:gd name="connsiteX161" fmla="*/ 4129569 w 11269336"/>
              <a:gd name="connsiteY161" fmla="*/ 2163850 h 2323145"/>
              <a:gd name="connsiteX162" fmla="*/ 4061250 w 11269336"/>
              <a:gd name="connsiteY162" fmla="*/ 2159236 h 2323145"/>
              <a:gd name="connsiteX163" fmla="*/ 3945480 w 11269336"/>
              <a:gd name="connsiteY163" fmla="*/ 2158279 h 2323145"/>
              <a:gd name="connsiteX164" fmla="*/ 3921468 w 11269336"/>
              <a:gd name="connsiteY164" fmla="*/ 2156588 h 2323145"/>
              <a:gd name="connsiteX165" fmla="*/ 3903348 w 11269336"/>
              <a:gd name="connsiteY165" fmla="*/ 2149220 h 2323145"/>
              <a:gd name="connsiteX166" fmla="*/ 3901342 w 11269336"/>
              <a:gd name="connsiteY166" fmla="*/ 2142355 h 2323145"/>
              <a:gd name="connsiteX167" fmla="*/ 3888539 w 11269336"/>
              <a:gd name="connsiteY167" fmla="*/ 2140476 h 2323145"/>
              <a:gd name="connsiteX168" fmla="*/ 3885662 w 11269336"/>
              <a:gd name="connsiteY168" fmla="*/ 2138740 h 2323145"/>
              <a:gd name="connsiteX169" fmla="*/ 3868627 w 11269336"/>
              <a:gd name="connsiteY169" fmla="*/ 2130023 h 2323145"/>
              <a:gd name="connsiteX170" fmla="*/ 3819177 w 11269336"/>
              <a:gd name="connsiteY170" fmla="*/ 2142111 h 2323145"/>
              <a:gd name="connsiteX171" fmla="*/ 3769100 w 11269336"/>
              <a:gd name="connsiteY171" fmla="*/ 2131731 h 2323145"/>
              <a:gd name="connsiteX172" fmla="*/ 3562752 w 11269336"/>
              <a:gd name="connsiteY172" fmla="*/ 2131785 h 2323145"/>
              <a:gd name="connsiteX173" fmla="*/ 3541402 w 11269336"/>
              <a:gd name="connsiteY173" fmla="*/ 2106821 h 2323145"/>
              <a:gd name="connsiteX174" fmla="*/ 3365341 w 11269336"/>
              <a:gd name="connsiteY174" fmla="*/ 2077638 h 2323145"/>
              <a:gd name="connsiteX175" fmla="*/ 3170922 w 11269336"/>
              <a:gd name="connsiteY175" fmla="*/ 2115957 h 2323145"/>
              <a:gd name="connsiteX176" fmla="*/ 3156256 w 11269336"/>
              <a:gd name="connsiteY176" fmla="*/ 2124773 h 2323145"/>
              <a:gd name="connsiteX177" fmla="*/ 3140298 w 11269336"/>
              <a:gd name="connsiteY177" fmla="*/ 2129182 h 2323145"/>
              <a:gd name="connsiteX178" fmla="*/ 3138514 w 11269336"/>
              <a:gd name="connsiteY178" fmla="*/ 2128069 h 2323145"/>
              <a:gd name="connsiteX179" fmla="*/ 3120467 w 11269336"/>
              <a:gd name="connsiteY179" fmla="*/ 2128281 h 2323145"/>
              <a:gd name="connsiteX180" fmla="*/ 3116175 w 11269336"/>
              <a:gd name="connsiteY180" fmla="*/ 2131633 h 2323145"/>
              <a:gd name="connsiteX181" fmla="*/ 3103685 w 11269336"/>
              <a:gd name="connsiteY181" fmla="*/ 2132814 h 2323145"/>
              <a:gd name="connsiteX182" fmla="*/ 3078794 w 11269336"/>
              <a:gd name="connsiteY182" fmla="*/ 2137935 h 2323145"/>
              <a:gd name="connsiteX183" fmla="*/ 3074407 w 11269336"/>
              <a:gd name="connsiteY183" fmla="*/ 2136274 h 2323145"/>
              <a:gd name="connsiteX184" fmla="*/ 3037285 w 11269336"/>
              <a:gd name="connsiteY184" fmla="*/ 2139919 h 2323145"/>
              <a:gd name="connsiteX185" fmla="*/ 3036901 w 11269336"/>
              <a:gd name="connsiteY185" fmla="*/ 2138726 h 2323145"/>
              <a:gd name="connsiteX186" fmla="*/ 3026996 w 11269336"/>
              <a:gd name="connsiteY186" fmla="*/ 2134322 h 2323145"/>
              <a:gd name="connsiteX187" fmla="*/ 3007772 w 11269336"/>
              <a:gd name="connsiteY187" fmla="*/ 2128742 h 2323145"/>
              <a:gd name="connsiteX188" fmla="*/ 2965030 w 11269336"/>
              <a:gd name="connsiteY188" fmla="*/ 2100494 h 2323145"/>
              <a:gd name="connsiteX189" fmla="*/ 2926342 w 11269336"/>
              <a:gd name="connsiteY189" fmla="*/ 2104155 h 2323145"/>
              <a:gd name="connsiteX190" fmla="*/ 2918608 w 11269336"/>
              <a:gd name="connsiteY190" fmla="*/ 2104215 h 2323145"/>
              <a:gd name="connsiteX191" fmla="*/ 2918475 w 11269336"/>
              <a:gd name="connsiteY191" fmla="*/ 2103937 h 2323145"/>
              <a:gd name="connsiteX192" fmla="*/ 2910360 w 11269336"/>
              <a:gd name="connsiteY192" fmla="*/ 2103444 h 2323145"/>
              <a:gd name="connsiteX193" fmla="*/ 2904507 w 11269336"/>
              <a:gd name="connsiteY193" fmla="*/ 2104326 h 2323145"/>
              <a:gd name="connsiteX194" fmla="*/ 2889503 w 11269336"/>
              <a:gd name="connsiteY194" fmla="*/ 2104443 h 2323145"/>
              <a:gd name="connsiteX195" fmla="*/ 2884480 w 11269336"/>
              <a:gd name="connsiteY195" fmla="*/ 2102626 h 2323145"/>
              <a:gd name="connsiteX196" fmla="*/ 2882689 w 11269336"/>
              <a:gd name="connsiteY196" fmla="*/ 2099228 h 2323145"/>
              <a:gd name="connsiteX197" fmla="*/ 2881291 w 11269336"/>
              <a:gd name="connsiteY197" fmla="*/ 2099618 h 2323145"/>
              <a:gd name="connsiteX198" fmla="*/ 2853979 w 11269336"/>
              <a:gd name="connsiteY198" fmla="*/ 2090388 h 2323145"/>
              <a:gd name="connsiteX199" fmla="*/ 2791790 w 11269336"/>
              <a:gd name="connsiteY199" fmla="*/ 2080332 h 2323145"/>
              <a:gd name="connsiteX200" fmla="*/ 2755844 w 11269336"/>
              <a:gd name="connsiteY200" fmla="*/ 2078874 h 2323145"/>
              <a:gd name="connsiteX201" fmla="*/ 2657742 w 11269336"/>
              <a:gd name="connsiteY201" fmla="*/ 2070179 h 2323145"/>
              <a:gd name="connsiteX202" fmla="*/ 2559549 w 11269336"/>
              <a:gd name="connsiteY202" fmla="*/ 2057873 h 2323145"/>
              <a:gd name="connsiteX203" fmla="*/ 2512054 w 11269336"/>
              <a:gd name="connsiteY203" fmla="*/ 2031671 h 2323145"/>
              <a:gd name="connsiteX204" fmla="*/ 2506437 w 11269336"/>
              <a:gd name="connsiteY204" fmla="*/ 2030918 h 2323145"/>
              <a:gd name="connsiteX205" fmla="*/ 2491752 w 11269336"/>
              <a:gd name="connsiteY205" fmla="*/ 2033906 h 2323145"/>
              <a:gd name="connsiteX206" fmla="*/ 2486338 w 11269336"/>
              <a:gd name="connsiteY206" fmla="*/ 2035862 h 2323145"/>
              <a:gd name="connsiteX207" fmla="*/ 2478186 w 11269336"/>
              <a:gd name="connsiteY207" fmla="*/ 2036953 h 2323145"/>
              <a:gd name="connsiteX208" fmla="*/ 2477950 w 11269336"/>
              <a:gd name="connsiteY208" fmla="*/ 2036715 h 2323145"/>
              <a:gd name="connsiteX209" fmla="*/ 2470381 w 11269336"/>
              <a:gd name="connsiteY209" fmla="*/ 2038256 h 2323145"/>
              <a:gd name="connsiteX210" fmla="*/ 2433781 w 11269336"/>
              <a:gd name="connsiteY210" fmla="*/ 2049140 h 2323145"/>
              <a:gd name="connsiteX211" fmla="*/ 2381172 w 11269336"/>
              <a:gd name="connsiteY211" fmla="*/ 2030645 h 2323145"/>
              <a:gd name="connsiteX212" fmla="*/ 2360198 w 11269336"/>
              <a:gd name="connsiteY212" fmla="*/ 2029059 h 2323145"/>
              <a:gd name="connsiteX213" fmla="*/ 2348815 w 11269336"/>
              <a:gd name="connsiteY213" fmla="*/ 2026798 h 2323145"/>
              <a:gd name="connsiteX214" fmla="*/ 2347988 w 11269336"/>
              <a:gd name="connsiteY214" fmla="*/ 2025745 h 2323145"/>
              <a:gd name="connsiteX215" fmla="*/ 2312920 w 11269336"/>
              <a:gd name="connsiteY215" fmla="*/ 2036311 h 2323145"/>
              <a:gd name="connsiteX216" fmla="*/ 2307986 w 11269336"/>
              <a:gd name="connsiteY216" fmla="*/ 2035583 h 2323145"/>
              <a:gd name="connsiteX217" fmla="*/ 2285481 w 11269336"/>
              <a:gd name="connsiteY217" fmla="*/ 2045197 h 2323145"/>
              <a:gd name="connsiteX218" fmla="*/ 2273666 w 11269336"/>
              <a:gd name="connsiteY218" fmla="*/ 2048710 h 2323145"/>
              <a:gd name="connsiteX219" fmla="*/ 2270719 w 11269336"/>
              <a:gd name="connsiteY219" fmla="*/ 2052702 h 2323145"/>
              <a:gd name="connsiteX220" fmla="*/ 2253080 w 11269336"/>
              <a:gd name="connsiteY220" fmla="*/ 2056363 h 2323145"/>
              <a:gd name="connsiteX221" fmla="*/ 2250906 w 11269336"/>
              <a:gd name="connsiteY221" fmla="*/ 2055654 h 2323145"/>
              <a:gd name="connsiteX222" fmla="*/ 2236905 w 11269336"/>
              <a:gd name="connsiteY222" fmla="*/ 2062882 h 2323145"/>
              <a:gd name="connsiteX223" fmla="*/ 2225830 w 11269336"/>
              <a:gd name="connsiteY223" fmla="*/ 2074027 h 2323145"/>
              <a:gd name="connsiteX224" fmla="*/ 2073776 w 11269336"/>
              <a:gd name="connsiteY224" fmla="*/ 2089244 h 2323145"/>
              <a:gd name="connsiteX225" fmla="*/ 1948256 w 11269336"/>
              <a:gd name="connsiteY225" fmla="*/ 2146616 h 2323145"/>
              <a:gd name="connsiteX226" fmla="*/ 1865582 w 11269336"/>
              <a:gd name="connsiteY226" fmla="*/ 2153738 h 2323145"/>
              <a:gd name="connsiteX227" fmla="*/ 1835210 w 11269336"/>
              <a:gd name="connsiteY227" fmla="*/ 2134244 h 2323145"/>
              <a:gd name="connsiteX228" fmla="*/ 1632661 w 11269336"/>
              <a:gd name="connsiteY228" fmla="*/ 2173882 h 2323145"/>
              <a:gd name="connsiteX229" fmla="*/ 1579590 w 11269336"/>
              <a:gd name="connsiteY229" fmla="*/ 2173680 h 2323145"/>
              <a:gd name="connsiteX230" fmla="*/ 1535601 w 11269336"/>
              <a:gd name="connsiteY230" fmla="*/ 2194590 h 2323145"/>
              <a:gd name="connsiteX231" fmla="*/ 1515594 w 11269336"/>
              <a:gd name="connsiteY231" fmla="*/ 2189622 h 2323145"/>
              <a:gd name="connsiteX232" fmla="*/ 1512113 w 11269336"/>
              <a:gd name="connsiteY232" fmla="*/ 2188534 h 2323145"/>
              <a:gd name="connsiteX233" fmla="*/ 1498838 w 11269336"/>
              <a:gd name="connsiteY233" fmla="*/ 2189213 h 2323145"/>
              <a:gd name="connsiteX234" fmla="*/ 1494279 w 11269336"/>
              <a:gd name="connsiteY234" fmla="*/ 2183112 h 2323145"/>
              <a:gd name="connsiteX235" fmla="*/ 1473714 w 11269336"/>
              <a:gd name="connsiteY235" fmla="*/ 2179625 h 2323145"/>
              <a:gd name="connsiteX236" fmla="*/ 1449503 w 11269336"/>
              <a:gd name="connsiteY236" fmla="*/ 2182633 h 2323145"/>
              <a:gd name="connsiteX237" fmla="*/ 1266687 w 11269336"/>
              <a:gd name="connsiteY237" fmla="*/ 2212688 h 2323145"/>
              <a:gd name="connsiteX238" fmla="*/ 1239614 w 11269336"/>
              <a:gd name="connsiteY238" fmla="*/ 2209727 h 2323145"/>
              <a:gd name="connsiteX239" fmla="*/ 1202436 w 11269336"/>
              <a:gd name="connsiteY239" fmla="*/ 2209817 h 2323145"/>
              <a:gd name="connsiteX240" fmla="*/ 1136097 w 11269336"/>
              <a:gd name="connsiteY240" fmla="*/ 2205112 h 2323145"/>
              <a:gd name="connsiteX241" fmla="*/ 988232 w 11269336"/>
              <a:gd name="connsiteY241" fmla="*/ 2235635 h 2323145"/>
              <a:gd name="connsiteX242" fmla="*/ 981959 w 11269336"/>
              <a:gd name="connsiteY242" fmla="*/ 2231607 h 2323145"/>
              <a:gd name="connsiteX243" fmla="*/ 938600 w 11269336"/>
              <a:gd name="connsiteY243" fmla="*/ 2238113 h 2323145"/>
              <a:gd name="connsiteX244" fmla="*/ 791788 w 11269336"/>
              <a:gd name="connsiteY244" fmla="*/ 2293224 h 2323145"/>
              <a:gd name="connsiteX245" fmla="*/ 706914 w 11269336"/>
              <a:gd name="connsiteY245" fmla="*/ 2305046 h 2323145"/>
              <a:gd name="connsiteX246" fmla="*/ 675971 w 11269336"/>
              <a:gd name="connsiteY246" fmla="*/ 2304030 h 2323145"/>
              <a:gd name="connsiteX247" fmla="*/ 624180 w 11269336"/>
              <a:gd name="connsiteY247" fmla="*/ 2302650 h 2323145"/>
              <a:gd name="connsiteX248" fmla="*/ 583453 w 11269336"/>
              <a:gd name="connsiteY248" fmla="*/ 2288788 h 2323145"/>
              <a:gd name="connsiteX249" fmla="*/ 540946 w 11269336"/>
              <a:gd name="connsiteY249" fmla="*/ 2292721 h 2323145"/>
              <a:gd name="connsiteX250" fmla="*/ 533680 w 11269336"/>
              <a:gd name="connsiteY250" fmla="*/ 2310233 h 2323145"/>
              <a:gd name="connsiteX251" fmla="*/ 487366 w 11269336"/>
              <a:gd name="connsiteY251" fmla="*/ 2309053 h 2323145"/>
              <a:gd name="connsiteX252" fmla="*/ 416820 w 11269336"/>
              <a:gd name="connsiteY252" fmla="*/ 2305443 h 2323145"/>
              <a:gd name="connsiteX253" fmla="*/ 376805 w 11269336"/>
              <a:gd name="connsiteY253" fmla="*/ 2307647 h 2323145"/>
              <a:gd name="connsiteX254" fmla="*/ 266777 w 11269336"/>
              <a:gd name="connsiteY254" fmla="*/ 2309012 h 2323145"/>
              <a:gd name="connsiteX255" fmla="*/ 156013 w 11269336"/>
              <a:gd name="connsiteY255" fmla="*/ 2306832 h 2323145"/>
              <a:gd name="connsiteX256" fmla="*/ 87258 w 11269336"/>
              <a:gd name="connsiteY256" fmla="*/ 2285511 h 2323145"/>
              <a:gd name="connsiteX257" fmla="*/ 23798 w 11269336"/>
              <a:gd name="connsiteY257" fmla="*/ 2281822 h 2323145"/>
              <a:gd name="connsiteX258" fmla="*/ 0 w 11269336"/>
              <a:gd name="connsiteY258" fmla="*/ 2285369 h 2323145"/>
              <a:gd name="connsiteX259" fmla="*/ 0 w 11269336"/>
              <a:gd name="connsiteY259"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20601 w 11269336"/>
              <a:gd name="connsiteY146" fmla="*/ 2205158 h 2323145"/>
              <a:gd name="connsiteX147" fmla="*/ 4405765 w 11269336"/>
              <a:gd name="connsiteY147" fmla="*/ 2199902 h 2323145"/>
              <a:gd name="connsiteX148" fmla="*/ 4401354 w 11269336"/>
              <a:gd name="connsiteY148" fmla="*/ 2194745 h 2323145"/>
              <a:gd name="connsiteX149" fmla="*/ 4383151 w 11269336"/>
              <a:gd name="connsiteY149" fmla="*/ 2201140 h 2323145"/>
              <a:gd name="connsiteX150" fmla="*/ 4366646 w 11269336"/>
              <a:gd name="connsiteY150" fmla="*/ 2198564 h 2323145"/>
              <a:gd name="connsiteX151" fmla="*/ 4354009 w 11269336"/>
              <a:gd name="connsiteY151" fmla="*/ 2204984 h 2323145"/>
              <a:gd name="connsiteX152" fmla="*/ 4348284 w 11269336"/>
              <a:gd name="connsiteY152" fmla="*/ 2205270 h 2323145"/>
              <a:gd name="connsiteX153" fmla="*/ 4333906 w 11269336"/>
              <a:gd name="connsiteY153" fmla="*/ 2205251 h 2323145"/>
              <a:gd name="connsiteX154" fmla="*/ 4308819 w 11269336"/>
              <a:gd name="connsiteY154" fmla="*/ 2203822 h 2323145"/>
              <a:gd name="connsiteX155" fmla="*/ 4301210 w 11269336"/>
              <a:gd name="connsiteY155" fmla="*/ 2204456 h 2323145"/>
              <a:gd name="connsiteX156" fmla="*/ 4283095 w 11269336"/>
              <a:gd name="connsiteY156" fmla="*/ 2198177 h 2323145"/>
              <a:gd name="connsiteX157" fmla="*/ 4250119 w 11269336"/>
              <a:gd name="connsiteY157" fmla="*/ 2196342 h 2323145"/>
              <a:gd name="connsiteX158" fmla="*/ 4189203 w 11269336"/>
              <a:gd name="connsiteY158" fmla="*/ 2178994 h 2323145"/>
              <a:gd name="connsiteX159" fmla="*/ 4154035 w 11269336"/>
              <a:gd name="connsiteY159" fmla="*/ 2171950 h 2323145"/>
              <a:gd name="connsiteX160" fmla="*/ 4129569 w 11269336"/>
              <a:gd name="connsiteY160" fmla="*/ 2163850 h 2323145"/>
              <a:gd name="connsiteX161" fmla="*/ 4061250 w 11269336"/>
              <a:gd name="connsiteY161" fmla="*/ 2159236 h 2323145"/>
              <a:gd name="connsiteX162" fmla="*/ 3945480 w 11269336"/>
              <a:gd name="connsiteY162" fmla="*/ 2158279 h 2323145"/>
              <a:gd name="connsiteX163" fmla="*/ 3921468 w 11269336"/>
              <a:gd name="connsiteY163" fmla="*/ 2156588 h 2323145"/>
              <a:gd name="connsiteX164" fmla="*/ 3903348 w 11269336"/>
              <a:gd name="connsiteY164" fmla="*/ 2149220 h 2323145"/>
              <a:gd name="connsiteX165" fmla="*/ 3901342 w 11269336"/>
              <a:gd name="connsiteY165" fmla="*/ 2142355 h 2323145"/>
              <a:gd name="connsiteX166" fmla="*/ 3888539 w 11269336"/>
              <a:gd name="connsiteY166" fmla="*/ 2140476 h 2323145"/>
              <a:gd name="connsiteX167" fmla="*/ 3885662 w 11269336"/>
              <a:gd name="connsiteY167" fmla="*/ 2138740 h 2323145"/>
              <a:gd name="connsiteX168" fmla="*/ 3868627 w 11269336"/>
              <a:gd name="connsiteY168" fmla="*/ 2130023 h 2323145"/>
              <a:gd name="connsiteX169" fmla="*/ 3819177 w 11269336"/>
              <a:gd name="connsiteY169" fmla="*/ 2142111 h 2323145"/>
              <a:gd name="connsiteX170" fmla="*/ 3769100 w 11269336"/>
              <a:gd name="connsiteY170" fmla="*/ 2131731 h 2323145"/>
              <a:gd name="connsiteX171" fmla="*/ 3562752 w 11269336"/>
              <a:gd name="connsiteY171" fmla="*/ 2131785 h 2323145"/>
              <a:gd name="connsiteX172" fmla="*/ 3541402 w 11269336"/>
              <a:gd name="connsiteY172" fmla="*/ 2106821 h 2323145"/>
              <a:gd name="connsiteX173" fmla="*/ 3365341 w 11269336"/>
              <a:gd name="connsiteY173" fmla="*/ 2077638 h 2323145"/>
              <a:gd name="connsiteX174" fmla="*/ 3170922 w 11269336"/>
              <a:gd name="connsiteY174" fmla="*/ 2115957 h 2323145"/>
              <a:gd name="connsiteX175" fmla="*/ 3156256 w 11269336"/>
              <a:gd name="connsiteY175" fmla="*/ 2124773 h 2323145"/>
              <a:gd name="connsiteX176" fmla="*/ 3140298 w 11269336"/>
              <a:gd name="connsiteY176" fmla="*/ 2129182 h 2323145"/>
              <a:gd name="connsiteX177" fmla="*/ 3138514 w 11269336"/>
              <a:gd name="connsiteY177" fmla="*/ 2128069 h 2323145"/>
              <a:gd name="connsiteX178" fmla="*/ 3120467 w 11269336"/>
              <a:gd name="connsiteY178" fmla="*/ 2128281 h 2323145"/>
              <a:gd name="connsiteX179" fmla="*/ 3116175 w 11269336"/>
              <a:gd name="connsiteY179" fmla="*/ 2131633 h 2323145"/>
              <a:gd name="connsiteX180" fmla="*/ 3103685 w 11269336"/>
              <a:gd name="connsiteY180" fmla="*/ 2132814 h 2323145"/>
              <a:gd name="connsiteX181" fmla="*/ 3078794 w 11269336"/>
              <a:gd name="connsiteY181" fmla="*/ 2137935 h 2323145"/>
              <a:gd name="connsiteX182" fmla="*/ 3074407 w 11269336"/>
              <a:gd name="connsiteY182" fmla="*/ 2136274 h 2323145"/>
              <a:gd name="connsiteX183" fmla="*/ 3037285 w 11269336"/>
              <a:gd name="connsiteY183" fmla="*/ 2139919 h 2323145"/>
              <a:gd name="connsiteX184" fmla="*/ 3036901 w 11269336"/>
              <a:gd name="connsiteY184" fmla="*/ 2138726 h 2323145"/>
              <a:gd name="connsiteX185" fmla="*/ 3026996 w 11269336"/>
              <a:gd name="connsiteY185" fmla="*/ 2134322 h 2323145"/>
              <a:gd name="connsiteX186" fmla="*/ 3007772 w 11269336"/>
              <a:gd name="connsiteY186" fmla="*/ 2128742 h 2323145"/>
              <a:gd name="connsiteX187" fmla="*/ 2965030 w 11269336"/>
              <a:gd name="connsiteY187" fmla="*/ 2100494 h 2323145"/>
              <a:gd name="connsiteX188" fmla="*/ 2926342 w 11269336"/>
              <a:gd name="connsiteY188" fmla="*/ 2104155 h 2323145"/>
              <a:gd name="connsiteX189" fmla="*/ 2918608 w 11269336"/>
              <a:gd name="connsiteY189" fmla="*/ 2104215 h 2323145"/>
              <a:gd name="connsiteX190" fmla="*/ 2918475 w 11269336"/>
              <a:gd name="connsiteY190" fmla="*/ 2103937 h 2323145"/>
              <a:gd name="connsiteX191" fmla="*/ 2910360 w 11269336"/>
              <a:gd name="connsiteY191" fmla="*/ 2103444 h 2323145"/>
              <a:gd name="connsiteX192" fmla="*/ 2904507 w 11269336"/>
              <a:gd name="connsiteY192" fmla="*/ 2104326 h 2323145"/>
              <a:gd name="connsiteX193" fmla="*/ 2889503 w 11269336"/>
              <a:gd name="connsiteY193" fmla="*/ 2104443 h 2323145"/>
              <a:gd name="connsiteX194" fmla="*/ 2884480 w 11269336"/>
              <a:gd name="connsiteY194" fmla="*/ 2102626 h 2323145"/>
              <a:gd name="connsiteX195" fmla="*/ 2882689 w 11269336"/>
              <a:gd name="connsiteY195" fmla="*/ 2099228 h 2323145"/>
              <a:gd name="connsiteX196" fmla="*/ 2881291 w 11269336"/>
              <a:gd name="connsiteY196" fmla="*/ 2099618 h 2323145"/>
              <a:gd name="connsiteX197" fmla="*/ 2853979 w 11269336"/>
              <a:gd name="connsiteY197" fmla="*/ 2090388 h 2323145"/>
              <a:gd name="connsiteX198" fmla="*/ 2791790 w 11269336"/>
              <a:gd name="connsiteY198" fmla="*/ 2080332 h 2323145"/>
              <a:gd name="connsiteX199" fmla="*/ 2755844 w 11269336"/>
              <a:gd name="connsiteY199" fmla="*/ 2078874 h 2323145"/>
              <a:gd name="connsiteX200" fmla="*/ 2657742 w 11269336"/>
              <a:gd name="connsiteY200" fmla="*/ 2070179 h 2323145"/>
              <a:gd name="connsiteX201" fmla="*/ 2559549 w 11269336"/>
              <a:gd name="connsiteY201" fmla="*/ 2057873 h 2323145"/>
              <a:gd name="connsiteX202" fmla="*/ 2512054 w 11269336"/>
              <a:gd name="connsiteY202" fmla="*/ 2031671 h 2323145"/>
              <a:gd name="connsiteX203" fmla="*/ 2506437 w 11269336"/>
              <a:gd name="connsiteY203" fmla="*/ 2030918 h 2323145"/>
              <a:gd name="connsiteX204" fmla="*/ 2491752 w 11269336"/>
              <a:gd name="connsiteY204" fmla="*/ 2033906 h 2323145"/>
              <a:gd name="connsiteX205" fmla="*/ 2486338 w 11269336"/>
              <a:gd name="connsiteY205" fmla="*/ 2035862 h 2323145"/>
              <a:gd name="connsiteX206" fmla="*/ 2478186 w 11269336"/>
              <a:gd name="connsiteY206" fmla="*/ 2036953 h 2323145"/>
              <a:gd name="connsiteX207" fmla="*/ 2477950 w 11269336"/>
              <a:gd name="connsiteY207" fmla="*/ 2036715 h 2323145"/>
              <a:gd name="connsiteX208" fmla="*/ 2470381 w 11269336"/>
              <a:gd name="connsiteY208" fmla="*/ 2038256 h 2323145"/>
              <a:gd name="connsiteX209" fmla="*/ 2433781 w 11269336"/>
              <a:gd name="connsiteY209" fmla="*/ 2049140 h 2323145"/>
              <a:gd name="connsiteX210" fmla="*/ 2381172 w 11269336"/>
              <a:gd name="connsiteY210" fmla="*/ 2030645 h 2323145"/>
              <a:gd name="connsiteX211" fmla="*/ 2360198 w 11269336"/>
              <a:gd name="connsiteY211" fmla="*/ 2029059 h 2323145"/>
              <a:gd name="connsiteX212" fmla="*/ 2348815 w 11269336"/>
              <a:gd name="connsiteY212" fmla="*/ 2026798 h 2323145"/>
              <a:gd name="connsiteX213" fmla="*/ 2347988 w 11269336"/>
              <a:gd name="connsiteY213" fmla="*/ 2025745 h 2323145"/>
              <a:gd name="connsiteX214" fmla="*/ 2312920 w 11269336"/>
              <a:gd name="connsiteY214" fmla="*/ 2036311 h 2323145"/>
              <a:gd name="connsiteX215" fmla="*/ 2307986 w 11269336"/>
              <a:gd name="connsiteY215" fmla="*/ 2035583 h 2323145"/>
              <a:gd name="connsiteX216" fmla="*/ 2285481 w 11269336"/>
              <a:gd name="connsiteY216" fmla="*/ 2045197 h 2323145"/>
              <a:gd name="connsiteX217" fmla="*/ 2273666 w 11269336"/>
              <a:gd name="connsiteY217" fmla="*/ 2048710 h 2323145"/>
              <a:gd name="connsiteX218" fmla="*/ 2270719 w 11269336"/>
              <a:gd name="connsiteY218" fmla="*/ 2052702 h 2323145"/>
              <a:gd name="connsiteX219" fmla="*/ 2253080 w 11269336"/>
              <a:gd name="connsiteY219" fmla="*/ 2056363 h 2323145"/>
              <a:gd name="connsiteX220" fmla="*/ 2250906 w 11269336"/>
              <a:gd name="connsiteY220" fmla="*/ 2055654 h 2323145"/>
              <a:gd name="connsiteX221" fmla="*/ 2236905 w 11269336"/>
              <a:gd name="connsiteY221" fmla="*/ 2062882 h 2323145"/>
              <a:gd name="connsiteX222" fmla="*/ 2225830 w 11269336"/>
              <a:gd name="connsiteY222" fmla="*/ 2074027 h 2323145"/>
              <a:gd name="connsiteX223" fmla="*/ 2073776 w 11269336"/>
              <a:gd name="connsiteY223" fmla="*/ 2089244 h 2323145"/>
              <a:gd name="connsiteX224" fmla="*/ 1948256 w 11269336"/>
              <a:gd name="connsiteY224" fmla="*/ 2146616 h 2323145"/>
              <a:gd name="connsiteX225" fmla="*/ 1865582 w 11269336"/>
              <a:gd name="connsiteY225" fmla="*/ 2153738 h 2323145"/>
              <a:gd name="connsiteX226" fmla="*/ 1835210 w 11269336"/>
              <a:gd name="connsiteY226" fmla="*/ 2134244 h 2323145"/>
              <a:gd name="connsiteX227" fmla="*/ 1632661 w 11269336"/>
              <a:gd name="connsiteY227" fmla="*/ 2173882 h 2323145"/>
              <a:gd name="connsiteX228" fmla="*/ 1579590 w 11269336"/>
              <a:gd name="connsiteY228" fmla="*/ 2173680 h 2323145"/>
              <a:gd name="connsiteX229" fmla="*/ 1535601 w 11269336"/>
              <a:gd name="connsiteY229" fmla="*/ 2194590 h 2323145"/>
              <a:gd name="connsiteX230" fmla="*/ 1515594 w 11269336"/>
              <a:gd name="connsiteY230" fmla="*/ 2189622 h 2323145"/>
              <a:gd name="connsiteX231" fmla="*/ 1512113 w 11269336"/>
              <a:gd name="connsiteY231" fmla="*/ 2188534 h 2323145"/>
              <a:gd name="connsiteX232" fmla="*/ 1498838 w 11269336"/>
              <a:gd name="connsiteY232" fmla="*/ 2189213 h 2323145"/>
              <a:gd name="connsiteX233" fmla="*/ 1494279 w 11269336"/>
              <a:gd name="connsiteY233" fmla="*/ 2183112 h 2323145"/>
              <a:gd name="connsiteX234" fmla="*/ 1473714 w 11269336"/>
              <a:gd name="connsiteY234" fmla="*/ 2179625 h 2323145"/>
              <a:gd name="connsiteX235" fmla="*/ 1449503 w 11269336"/>
              <a:gd name="connsiteY235" fmla="*/ 2182633 h 2323145"/>
              <a:gd name="connsiteX236" fmla="*/ 1266687 w 11269336"/>
              <a:gd name="connsiteY236" fmla="*/ 2212688 h 2323145"/>
              <a:gd name="connsiteX237" fmla="*/ 1239614 w 11269336"/>
              <a:gd name="connsiteY237" fmla="*/ 2209727 h 2323145"/>
              <a:gd name="connsiteX238" fmla="*/ 1202436 w 11269336"/>
              <a:gd name="connsiteY238" fmla="*/ 2209817 h 2323145"/>
              <a:gd name="connsiteX239" fmla="*/ 1136097 w 11269336"/>
              <a:gd name="connsiteY239" fmla="*/ 2205112 h 2323145"/>
              <a:gd name="connsiteX240" fmla="*/ 988232 w 11269336"/>
              <a:gd name="connsiteY240" fmla="*/ 2235635 h 2323145"/>
              <a:gd name="connsiteX241" fmla="*/ 981959 w 11269336"/>
              <a:gd name="connsiteY241" fmla="*/ 2231607 h 2323145"/>
              <a:gd name="connsiteX242" fmla="*/ 938600 w 11269336"/>
              <a:gd name="connsiteY242" fmla="*/ 2238113 h 2323145"/>
              <a:gd name="connsiteX243" fmla="*/ 791788 w 11269336"/>
              <a:gd name="connsiteY243" fmla="*/ 2293224 h 2323145"/>
              <a:gd name="connsiteX244" fmla="*/ 706914 w 11269336"/>
              <a:gd name="connsiteY244" fmla="*/ 2305046 h 2323145"/>
              <a:gd name="connsiteX245" fmla="*/ 675971 w 11269336"/>
              <a:gd name="connsiteY245" fmla="*/ 2304030 h 2323145"/>
              <a:gd name="connsiteX246" fmla="*/ 624180 w 11269336"/>
              <a:gd name="connsiteY246" fmla="*/ 2302650 h 2323145"/>
              <a:gd name="connsiteX247" fmla="*/ 583453 w 11269336"/>
              <a:gd name="connsiteY247" fmla="*/ 2288788 h 2323145"/>
              <a:gd name="connsiteX248" fmla="*/ 540946 w 11269336"/>
              <a:gd name="connsiteY248" fmla="*/ 2292721 h 2323145"/>
              <a:gd name="connsiteX249" fmla="*/ 533680 w 11269336"/>
              <a:gd name="connsiteY249" fmla="*/ 2310233 h 2323145"/>
              <a:gd name="connsiteX250" fmla="*/ 487366 w 11269336"/>
              <a:gd name="connsiteY250" fmla="*/ 2309053 h 2323145"/>
              <a:gd name="connsiteX251" fmla="*/ 416820 w 11269336"/>
              <a:gd name="connsiteY251" fmla="*/ 2305443 h 2323145"/>
              <a:gd name="connsiteX252" fmla="*/ 376805 w 11269336"/>
              <a:gd name="connsiteY252" fmla="*/ 2307647 h 2323145"/>
              <a:gd name="connsiteX253" fmla="*/ 266777 w 11269336"/>
              <a:gd name="connsiteY253" fmla="*/ 2309012 h 2323145"/>
              <a:gd name="connsiteX254" fmla="*/ 156013 w 11269336"/>
              <a:gd name="connsiteY254" fmla="*/ 2306832 h 2323145"/>
              <a:gd name="connsiteX255" fmla="*/ 87258 w 11269336"/>
              <a:gd name="connsiteY255" fmla="*/ 2285511 h 2323145"/>
              <a:gd name="connsiteX256" fmla="*/ 23798 w 11269336"/>
              <a:gd name="connsiteY256" fmla="*/ 2281822 h 2323145"/>
              <a:gd name="connsiteX257" fmla="*/ 0 w 11269336"/>
              <a:gd name="connsiteY257" fmla="*/ 2285369 h 2323145"/>
              <a:gd name="connsiteX258" fmla="*/ 0 w 11269336"/>
              <a:gd name="connsiteY258"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20601 w 11269336"/>
              <a:gd name="connsiteY146" fmla="*/ 2205158 h 2323145"/>
              <a:gd name="connsiteX147" fmla="*/ 4405765 w 11269336"/>
              <a:gd name="connsiteY147" fmla="*/ 2199902 h 2323145"/>
              <a:gd name="connsiteX148" fmla="*/ 4401354 w 11269336"/>
              <a:gd name="connsiteY148" fmla="*/ 2194745 h 2323145"/>
              <a:gd name="connsiteX149" fmla="*/ 4366646 w 11269336"/>
              <a:gd name="connsiteY149" fmla="*/ 2198564 h 2323145"/>
              <a:gd name="connsiteX150" fmla="*/ 4354009 w 11269336"/>
              <a:gd name="connsiteY150" fmla="*/ 2204984 h 2323145"/>
              <a:gd name="connsiteX151" fmla="*/ 4348284 w 11269336"/>
              <a:gd name="connsiteY151" fmla="*/ 2205270 h 2323145"/>
              <a:gd name="connsiteX152" fmla="*/ 4333906 w 11269336"/>
              <a:gd name="connsiteY152" fmla="*/ 2205251 h 2323145"/>
              <a:gd name="connsiteX153" fmla="*/ 4308819 w 11269336"/>
              <a:gd name="connsiteY153" fmla="*/ 2203822 h 2323145"/>
              <a:gd name="connsiteX154" fmla="*/ 4301210 w 11269336"/>
              <a:gd name="connsiteY154" fmla="*/ 2204456 h 2323145"/>
              <a:gd name="connsiteX155" fmla="*/ 4283095 w 11269336"/>
              <a:gd name="connsiteY155" fmla="*/ 2198177 h 2323145"/>
              <a:gd name="connsiteX156" fmla="*/ 4250119 w 11269336"/>
              <a:gd name="connsiteY156" fmla="*/ 2196342 h 2323145"/>
              <a:gd name="connsiteX157" fmla="*/ 4189203 w 11269336"/>
              <a:gd name="connsiteY157" fmla="*/ 2178994 h 2323145"/>
              <a:gd name="connsiteX158" fmla="*/ 4154035 w 11269336"/>
              <a:gd name="connsiteY158" fmla="*/ 2171950 h 2323145"/>
              <a:gd name="connsiteX159" fmla="*/ 4129569 w 11269336"/>
              <a:gd name="connsiteY159" fmla="*/ 2163850 h 2323145"/>
              <a:gd name="connsiteX160" fmla="*/ 4061250 w 11269336"/>
              <a:gd name="connsiteY160" fmla="*/ 2159236 h 2323145"/>
              <a:gd name="connsiteX161" fmla="*/ 3945480 w 11269336"/>
              <a:gd name="connsiteY161" fmla="*/ 2158279 h 2323145"/>
              <a:gd name="connsiteX162" fmla="*/ 3921468 w 11269336"/>
              <a:gd name="connsiteY162" fmla="*/ 2156588 h 2323145"/>
              <a:gd name="connsiteX163" fmla="*/ 3903348 w 11269336"/>
              <a:gd name="connsiteY163" fmla="*/ 2149220 h 2323145"/>
              <a:gd name="connsiteX164" fmla="*/ 3901342 w 11269336"/>
              <a:gd name="connsiteY164" fmla="*/ 2142355 h 2323145"/>
              <a:gd name="connsiteX165" fmla="*/ 3888539 w 11269336"/>
              <a:gd name="connsiteY165" fmla="*/ 2140476 h 2323145"/>
              <a:gd name="connsiteX166" fmla="*/ 3885662 w 11269336"/>
              <a:gd name="connsiteY166" fmla="*/ 2138740 h 2323145"/>
              <a:gd name="connsiteX167" fmla="*/ 3868627 w 11269336"/>
              <a:gd name="connsiteY167" fmla="*/ 2130023 h 2323145"/>
              <a:gd name="connsiteX168" fmla="*/ 3819177 w 11269336"/>
              <a:gd name="connsiteY168" fmla="*/ 2142111 h 2323145"/>
              <a:gd name="connsiteX169" fmla="*/ 3769100 w 11269336"/>
              <a:gd name="connsiteY169" fmla="*/ 2131731 h 2323145"/>
              <a:gd name="connsiteX170" fmla="*/ 3562752 w 11269336"/>
              <a:gd name="connsiteY170" fmla="*/ 2131785 h 2323145"/>
              <a:gd name="connsiteX171" fmla="*/ 3541402 w 11269336"/>
              <a:gd name="connsiteY171" fmla="*/ 2106821 h 2323145"/>
              <a:gd name="connsiteX172" fmla="*/ 3365341 w 11269336"/>
              <a:gd name="connsiteY172" fmla="*/ 2077638 h 2323145"/>
              <a:gd name="connsiteX173" fmla="*/ 3170922 w 11269336"/>
              <a:gd name="connsiteY173" fmla="*/ 2115957 h 2323145"/>
              <a:gd name="connsiteX174" fmla="*/ 3156256 w 11269336"/>
              <a:gd name="connsiteY174" fmla="*/ 2124773 h 2323145"/>
              <a:gd name="connsiteX175" fmla="*/ 3140298 w 11269336"/>
              <a:gd name="connsiteY175" fmla="*/ 2129182 h 2323145"/>
              <a:gd name="connsiteX176" fmla="*/ 3138514 w 11269336"/>
              <a:gd name="connsiteY176" fmla="*/ 2128069 h 2323145"/>
              <a:gd name="connsiteX177" fmla="*/ 3120467 w 11269336"/>
              <a:gd name="connsiteY177" fmla="*/ 2128281 h 2323145"/>
              <a:gd name="connsiteX178" fmla="*/ 3116175 w 11269336"/>
              <a:gd name="connsiteY178" fmla="*/ 2131633 h 2323145"/>
              <a:gd name="connsiteX179" fmla="*/ 3103685 w 11269336"/>
              <a:gd name="connsiteY179" fmla="*/ 2132814 h 2323145"/>
              <a:gd name="connsiteX180" fmla="*/ 3078794 w 11269336"/>
              <a:gd name="connsiteY180" fmla="*/ 2137935 h 2323145"/>
              <a:gd name="connsiteX181" fmla="*/ 3074407 w 11269336"/>
              <a:gd name="connsiteY181" fmla="*/ 2136274 h 2323145"/>
              <a:gd name="connsiteX182" fmla="*/ 3037285 w 11269336"/>
              <a:gd name="connsiteY182" fmla="*/ 2139919 h 2323145"/>
              <a:gd name="connsiteX183" fmla="*/ 3036901 w 11269336"/>
              <a:gd name="connsiteY183" fmla="*/ 2138726 h 2323145"/>
              <a:gd name="connsiteX184" fmla="*/ 3026996 w 11269336"/>
              <a:gd name="connsiteY184" fmla="*/ 2134322 h 2323145"/>
              <a:gd name="connsiteX185" fmla="*/ 3007772 w 11269336"/>
              <a:gd name="connsiteY185" fmla="*/ 2128742 h 2323145"/>
              <a:gd name="connsiteX186" fmla="*/ 2965030 w 11269336"/>
              <a:gd name="connsiteY186" fmla="*/ 2100494 h 2323145"/>
              <a:gd name="connsiteX187" fmla="*/ 2926342 w 11269336"/>
              <a:gd name="connsiteY187" fmla="*/ 2104155 h 2323145"/>
              <a:gd name="connsiteX188" fmla="*/ 2918608 w 11269336"/>
              <a:gd name="connsiteY188" fmla="*/ 2104215 h 2323145"/>
              <a:gd name="connsiteX189" fmla="*/ 2918475 w 11269336"/>
              <a:gd name="connsiteY189" fmla="*/ 2103937 h 2323145"/>
              <a:gd name="connsiteX190" fmla="*/ 2910360 w 11269336"/>
              <a:gd name="connsiteY190" fmla="*/ 2103444 h 2323145"/>
              <a:gd name="connsiteX191" fmla="*/ 2904507 w 11269336"/>
              <a:gd name="connsiteY191" fmla="*/ 2104326 h 2323145"/>
              <a:gd name="connsiteX192" fmla="*/ 2889503 w 11269336"/>
              <a:gd name="connsiteY192" fmla="*/ 2104443 h 2323145"/>
              <a:gd name="connsiteX193" fmla="*/ 2884480 w 11269336"/>
              <a:gd name="connsiteY193" fmla="*/ 2102626 h 2323145"/>
              <a:gd name="connsiteX194" fmla="*/ 2882689 w 11269336"/>
              <a:gd name="connsiteY194" fmla="*/ 2099228 h 2323145"/>
              <a:gd name="connsiteX195" fmla="*/ 2881291 w 11269336"/>
              <a:gd name="connsiteY195" fmla="*/ 2099618 h 2323145"/>
              <a:gd name="connsiteX196" fmla="*/ 2853979 w 11269336"/>
              <a:gd name="connsiteY196" fmla="*/ 2090388 h 2323145"/>
              <a:gd name="connsiteX197" fmla="*/ 2791790 w 11269336"/>
              <a:gd name="connsiteY197" fmla="*/ 2080332 h 2323145"/>
              <a:gd name="connsiteX198" fmla="*/ 2755844 w 11269336"/>
              <a:gd name="connsiteY198" fmla="*/ 2078874 h 2323145"/>
              <a:gd name="connsiteX199" fmla="*/ 2657742 w 11269336"/>
              <a:gd name="connsiteY199" fmla="*/ 2070179 h 2323145"/>
              <a:gd name="connsiteX200" fmla="*/ 2559549 w 11269336"/>
              <a:gd name="connsiteY200" fmla="*/ 2057873 h 2323145"/>
              <a:gd name="connsiteX201" fmla="*/ 2512054 w 11269336"/>
              <a:gd name="connsiteY201" fmla="*/ 2031671 h 2323145"/>
              <a:gd name="connsiteX202" fmla="*/ 2506437 w 11269336"/>
              <a:gd name="connsiteY202" fmla="*/ 2030918 h 2323145"/>
              <a:gd name="connsiteX203" fmla="*/ 2491752 w 11269336"/>
              <a:gd name="connsiteY203" fmla="*/ 2033906 h 2323145"/>
              <a:gd name="connsiteX204" fmla="*/ 2486338 w 11269336"/>
              <a:gd name="connsiteY204" fmla="*/ 2035862 h 2323145"/>
              <a:gd name="connsiteX205" fmla="*/ 2478186 w 11269336"/>
              <a:gd name="connsiteY205" fmla="*/ 2036953 h 2323145"/>
              <a:gd name="connsiteX206" fmla="*/ 2477950 w 11269336"/>
              <a:gd name="connsiteY206" fmla="*/ 2036715 h 2323145"/>
              <a:gd name="connsiteX207" fmla="*/ 2470381 w 11269336"/>
              <a:gd name="connsiteY207" fmla="*/ 2038256 h 2323145"/>
              <a:gd name="connsiteX208" fmla="*/ 2433781 w 11269336"/>
              <a:gd name="connsiteY208" fmla="*/ 2049140 h 2323145"/>
              <a:gd name="connsiteX209" fmla="*/ 2381172 w 11269336"/>
              <a:gd name="connsiteY209" fmla="*/ 2030645 h 2323145"/>
              <a:gd name="connsiteX210" fmla="*/ 2360198 w 11269336"/>
              <a:gd name="connsiteY210" fmla="*/ 2029059 h 2323145"/>
              <a:gd name="connsiteX211" fmla="*/ 2348815 w 11269336"/>
              <a:gd name="connsiteY211" fmla="*/ 2026798 h 2323145"/>
              <a:gd name="connsiteX212" fmla="*/ 2347988 w 11269336"/>
              <a:gd name="connsiteY212" fmla="*/ 2025745 h 2323145"/>
              <a:gd name="connsiteX213" fmla="*/ 2312920 w 11269336"/>
              <a:gd name="connsiteY213" fmla="*/ 2036311 h 2323145"/>
              <a:gd name="connsiteX214" fmla="*/ 2307986 w 11269336"/>
              <a:gd name="connsiteY214" fmla="*/ 2035583 h 2323145"/>
              <a:gd name="connsiteX215" fmla="*/ 2285481 w 11269336"/>
              <a:gd name="connsiteY215" fmla="*/ 2045197 h 2323145"/>
              <a:gd name="connsiteX216" fmla="*/ 2273666 w 11269336"/>
              <a:gd name="connsiteY216" fmla="*/ 2048710 h 2323145"/>
              <a:gd name="connsiteX217" fmla="*/ 2270719 w 11269336"/>
              <a:gd name="connsiteY217" fmla="*/ 2052702 h 2323145"/>
              <a:gd name="connsiteX218" fmla="*/ 2253080 w 11269336"/>
              <a:gd name="connsiteY218" fmla="*/ 2056363 h 2323145"/>
              <a:gd name="connsiteX219" fmla="*/ 2250906 w 11269336"/>
              <a:gd name="connsiteY219" fmla="*/ 2055654 h 2323145"/>
              <a:gd name="connsiteX220" fmla="*/ 2236905 w 11269336"/>
              <a:gd name="connsiteY220" fmla="*/ 2062882 h 2323145"/>
              <a:gd name="connsiteX221" fmla="*/ 2225830 w 11269336"/>
              <a:gd name="connsiteY221" fmla="*/ 2074027 h 2323145"/>
              <a:gd name="connsiteX222" fmla="*/ 2073776 w 11269336"/>
              <a:gd name="connsiteY222" fmla="*/ 2089244 h 2323145"/>
              <a:gd name="connsiteX223" fmla="*/ 1948256 w 11269336"/>
              <a:gd name="connsiteY223" fmla="*/ 2146616 h 2323145"/>
              <a:gd name="connsiteX224" fmla="*/ 1865582 w 11269336"/>
              <a:gd name="connsiteY224" fmla="*/ 2153738 h 2323145"/>
              <a:gd name="connsiteX225" fmla="*/ 1835210 w 11269336"/>
              <a:gd name="connsiteY225" fmla="*/ 2134244 h 2323145"/>
              <a:gd name="connsiteX226" fmla="*/ 1632661 w 11269336"/>
              <a:gd name="connsiteY226" fmla="*/ 2173882 h 2323145"/>
              <a:gd name="connsiteX227" fmla="*/ 1579590 w 11269336"/>
              <a:gd name="connsiteY227" fmla="*/ 2173680 h 2323145"/>
              <a:gd name="connsiteX228" fmla="*/ 1535601 w 11269336"/>
              <a:gd name="connsiteY228" fmla="*/ 2194590 h 2323145"/>
              <a:gd name="connsiteX229" fmla="*/ 1515594 w 11269336"/>
              <a:gd name="connsiteY229" fmla="*/ 2189622 h 2323145"/>
              <a:gd name="connsiteX230" fmla="*/ 1512113 w 11269336"/>
              <a:gd name="connsiteY230" fmla="*/ 2188534 h 2323145"/>
              <a:gd name="connsiteX231" fmla="*/ 1498838 w 11269336"/>
              <a:gd name="connsiteY231" fmla="*/ 2189213 h 2323145"/>
              <a:gd name="connsiteX232" fmla="*/ 1494279 w 11269336"/>
              <a:gd name="connsiteY232" fmla="*/ 2183112 h 2323145"/>
              <a:gd name="connsiteX233" fmla="*/ 1473714 w 11269336"/>
              <a:gd name="connsiteY233" fmla="*/ 2179625 h 2323145"/>
              <a:gd name="connsiteX234" fmla="*/ 1449503 w 11269336"/>
              <a:gd name="connsiteY234" fmla="*/ 2182633 h 2323145"/>
              <a:gd name="connsiteX235" fmla="*/ 1266687 w 11269336"/>
              <a:gd name="connsiteY235" fmla="*/ 2212688 h 2323145"/>
              <a:gd name="connsiteX236" fmla="*/ 1239614 w 11269336"/>
              <a:gd name="connsiteY236" fmla="*/ 2209727 h 2323145"/>
              <a:gd name="connsiteX237" fmla="*/ 1202436 w 11269336"/>
              <a:gd name="connsiteY237" fmla="*/ 2209817 h 2323145"/>
              <a:gd name="connsiteX238" fmla="*/ 1136097 w 11269336"/>
              <a:gd name="connsiteY238" fmla="*/ 2205112 h 2323145"/>
              <a:gd name="connsiteX239" fmla="*/ 988232 w 11269336"/>
              <a:gd name="connsiteY239" fmla="*/ 2235635 h 2323145"/>
              <a:gd name="connsiteX240" fmla="*/ 981959 w 11269336"/>
              <a:gd name="connsiteY240" fmla="*/ 2231607 h 2323145"/>
              <a:gd name="connsiteX241" fmla="*/ 938600 w 11269336"/>
              <a:gd name="connsiteY241" fmla="*/ 2238113 h 2323145"/>
              <a:gd name="connsiteX242" fmla="*/ 791788 w 11269336"/>
              <a:gd name="connsiteY242" fmla="*/ 2293224 h 2323145"/>
              <a:gd name="connsiteX243" fmla="*/ 706914 w 11269336"/>
              <a:gd name="connsiteY243" fmla="*/ 2305046 h 2323145"/>
              <a:gd name="connsiteX244" fmla="*/ 675971 w 11269336"/>
              <a:gd name="connsiteY244" fmla="*/ 2304030 h 2323145"/>
              <a:gd name="connsiteX245" fmla="*/ 624180 w 11269336"/>
              <a:gd name="connsiteY245" fmla="*/ 2302650 h 2323145"/>
              <a:gd name="connsiteX246" fmla="*/ 583453 w 11269336"/>
              <a:gd name="connsiteY246" fmla="*/ 2288788 h 2323145"/>
              <a:gd name="connsiteX247" fmla="*/ 540946 w 11269336"/>
              <a:gd name="connsiteY247" fmla="*/ 2292721 h 2323145"/>
              <a:gd name="connsiteX248" fmla="*/ 533680 w 11269336"/>
              <a:gd name="connsiteY248" fmla="*/ 2310233 h 2323145"/>
              <a:gd name="connsiteX249" fmla="*/ 487366 w 11269336"/>
              <a:gd name="connsiteY249" fmla="*/ 2309053 h 2323145"/>
              <a:gd name="connsiteX250" fmla="*/ 416820 w 11269336"/>
              <a:gd name="connsiteY250" fmla="*/ 2305443 h 2323145"/>
              <a:gd name="connsiteX251" fmla="*/ 376805 w 11269336"/>
              <a:gd name="connsiteY251" fmla="*/ 2307647 h 2323145"/>
              <a:gd name="connsiteX252" fmla="*/ 266777 w 11269336"/>
              <a:gd name="connsiteY252" fmla="*/ 2309012 h 2323145"/>
              <a:gd name="connsiteX253" fmla="*/ 156013 w 11269336"/>
              <a:gd name="connsiteY253" fmla="*/ 2306832 h 2323145"/>
              <a:gd name="connsiteX254" fmla="*/ 87258 w 11269336"/>
              <a:gd name="connsiteY254" fmla="*/ 2285511 h 2323145"/>
              <a:gd name="connsiteX255" fmla="*/ 23798 w 11269336"/>
              <a:gd name="connsiteY255" fmla="*/ 2281822 h 2323145"/>
              <a:gd name="connsiteX256" fmla="*/ 0 w 11269336"/>
              <a:gd name="connsiteY256" fmla="*/ 2285369 h 2323145"/>
              <a:gd name="connsiteX257" fmla="*/ 0 w 11269336"/>
              <a:gd name="connsiteY257"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05765 w 11269336"/>
              <a:gd name="connsiteY146" fmla="*/ 2199902 h 2323145"/>
              <a:gd name="connsiteX147" fmla="*/ 4401354 w 11269336"/>
              <a:gd name="connsiteY147" fmla="*/ 2194745 h 2323145"/>
              <a:gd name="connsiteX148" fmla="*/ 4366646 w 11269336"/>
              <a:gd name="connsiteY148" fmla="*/ 2198564 h 2323145"/>
              <a:gd name="connsiteX149" fmla="*/ 4354009 w 11269336"/>
              <a:gd name="connsiteY149" fmla="*/ 2204984 h 2323145"/>
              <a:gd name="connsiteX150" fmla="*/ 4348284 w 11269336"/>
              <a:gd name="connsiteY150" fmla="*/ 2205270 h 2323145"/>
              <a:gd name="connsiteX151" fmla="*/ 4333906 w 11269336"/>
              <a:gd name="connsiteY151" fmla="*/ 2205251 h 2323145"/>
              <a:gd name="connsiteX152" fmla="*/ 4308819 w 11269336"/>
              <a:gd name="connsiteY152" fmla="*/ 2203822 h 2323145"/>
              <a:gd name="connsiteX153" fmla="*/ 4301210 w 11269336"/>
              <a:gd name="connsiteY153" fmla="*/ 2204456 h 2323145"/>
              <a:gd name="connsiteX154" fmla="*/ 4283095 w 11269336"/>
              <a:gd name="connsiteY154" fmla="*/ 2198177 h 2323145"/>
              <a:gd name="connsiteX155" fmla="*/ 4250119 w 11269336"/>
              <a:gd name="connsiteY155" fmla="*/ 2196342 h 2323145"/>
              <a:gd name="connsiteX156" fmla="*/ 4189203 w 11269336"/>
              <a:gd name="connsiteY156" fmla="*/ 2178994 h 2323145"/>
              <a:gd name="connsiteX157" fmla="*/ 4154035 w 11269336"/>
              <a:gd name="connsiteY157" fmla="*/ 2171950 h 2323145"/>
              <a:gd name="connsiteX158" fmla="*/ 4129569 w 11269336"/>
              <a:gd name="connsiteY158" fmla="*/ 2163850 h 2323145"/>
              <a:gd name="connsiteX159" fmla="*/ 4061250 w 11269336"/>
              <a:gd name="connsiteY159" fmla="*/ 2159236 h 2323145"/>
              <a:gd name="connsiteX160" fmla="*/ 3945480 w 11269336"/>
              <a:gd name="connsiteY160" fmla="*/ 2158279 h 2323145"/>
              <a:gd name="connsiteX161" fmla="*/ 3921468 w 11269336"/>
              <a:gd name="connsiteY161" fmla="*/ 2156588 h 2323145"/>
              <a:gd name="connsiteX162" fmla="*/ 3903348 w 11269336"/>
              <a:gd name="connsiteY162" fmla="*/ 2149220 h 2323145"/>
              <a:gd name="connsiteX163" fmla="*/ 3901342 w 11269336"/>
              <a:gd name="connsiteY163" fmla="*/ 2142355 h 2323145"/>
              <a:gd name="connsiteX164" fmla="*/ 3888539 w 11269336"/>
              <a:gd name="connsiteY164" fmla="*/ 2140476 h 2323145"/>
              <a:gd name="connsiteX165" fmla="*/ 3885662 w 11269336"/>
              <a:gd name="connsiteY165" fmla="*/ 2138740 h 2323145"/>
              <a:gd name="connsiteX166" fmla="*/ 3868627 w 11269336"/>
              <a:gd name="connsiteY166" fmla="*/ 2130023 h 2323145"/>
              <a:gd name="connsiteX167" fmla="*/ 3819177 w 11269336"/>
              <a:gd name="connsiteY167" fmla="*/ 2142111 h 2323145"/>
              <a:gd name="connsiteX168" fmla="*/ 3769100 w 11269336"/>
              <a:gd name="connsiteY168" fmla="*/ 2131731 h 2323145"/>
              <a:gd name="connsiteX169" fmla="*/ 3562752 w 11269336"/>
              <a:gd name="connsiteY169" fmla="*/ 2131785 h 2323145"/>
              <a:gd name="connsiteX170" fmla="*/ 3541402 w 11269336"/>
              <a:gd name="connsiteY170" fmla="*/ 2106821 h 2323145"/>
              <a:gd name="connsiteX171" fmla="*/ 3365341 w 11269336"/>
              <a:gd name="connsiteY171" fmla="*/ 2077638 h 2323145"/>
              <a:gd name="connsiteX172" fmla="*/ 3170922 w 11269336"/>
              <a:gd name="connsiteY172" fmla="*/ 2115957 h 2323145"/>
              <a:gd name="connsiteX173" fmla="*/ 3156256 w 11269336"/>
              <a:gd name="connsiteY173" fmla="*/ 2124773 h 2323145"/>
              <a:gd name="connsiteX174" fmla="*/ 3140298 w 11269336"/>
              <a:gd name="connsiteY174" fmla="*/ 2129182 h 2323145"/>
              <a:gd name="connsiteX175" fmla="*/ 3138514 w 11269336"/>
              <a:gd name="connsiteY175" fmla="*/ 2128069 h 2323145"/>
              <a:gd name="connsiteX176" fmla="*/ 3120467 w 11269336"/>
              <a:gd name="connsiteY176" fmla="*/ 2128281 h 2323145"/>
              <a:gd name="connsiteX177" fmla="*/ 3116175 w 11269336"/>
              <a:gd name="connsiteY177" fmla="*/ 2131633 h 2323145"/>
              <a:gd name="connsiteX178" fmla="*/ 3103685 w 11269336"/>
              <a:gd name="connsiteY178" fmla="*/ 2132814 h 2323145"/>
              <a:gd name="connsiteX179" fmla="*/ 3078794 w 11269336"/>
              <a:gd name="connsiteY179" fmla="*/ 2137935 h 2323145"/>
              <a:gd name="connsiteX180" fmla="*/ 3074407 w 11269336"/>
              <a:gd name="connsiteY180" fmla="*/ 2136274 h 2323145"/>
              <a:gd name="connsiteX181" fmla="*/ 3037285 w 11269336"/>
              <a:gd name="connsiteY181" fmla="*/ 2139919 h 2323145"/>
              <a:gd name="connsiteX182" fmla="*/ 3036901 w 11269336"/>
              <a:gd name="connsiteY182" fmla="*/ 2138726 h 2323145"/>
              <a:gd name="connsiteX183" fmla="*/ 3026996 w 11269336"/>
              <a:gd name="connsiteY183" fmla="*/ 2134322 h 2323145"/>
              <a:gd name="connsiteX184" fmla="*/ 3007772 w 11269336"/>
              <a:gd name="connsiteY184" fmla="*/ 2128742 h 2323145"/>
              <a:gd name="connsiteX185" fmla="*/ 2965030 w 11269336"/>
              <a:gd name="connsiteY185" fmla="*/ 2100494 h 2323145"/>
              <a:gd name="connsiteX186" fmla="*/ 2926342 w 11269336"/>
              <a:gd name="connsiteY186" fmla="*/ 2104155 h 2323145"/>
              <a:gd name="connsiteX187" fmla="*/ 2918608 w 11269336"/>
              <a:gd name="connsiteY187" fmla="*/ 2104215 h 2323145"/>
              <a:gd name="connsiteX188" fmla="*/ 2918475 w 11269336"/>
              <a:gd name="connsiteY188" fmla="*/ 2103937 h 2323145"/>
              <a:gd name="connsiteX189" fmla="*/ 2910360 w 11269336"/>
              <a:gd name="connsiteY189" fmla="*/ 2103444 h 2323145"/>
              <a:gd name="connsiteX190" fmla="*/ 2904507 w 11269336"/>
              <a:gd name="connsiteY190" fmla="*/ 2104326 h 2323145"/>
              <a:gd name="connsiteX191" fmla="*/ 2889503 w 11269336"/>
              <a:gd name="connsiteY191" fmla="*/ 2104443 h 2323145"/>
              <a:gd name="connsiteX192" fmla="*/ 2884480 w 11269336"/>
              <a:gd name="connsiteY192" fmla="*/ 2102626 h 2323145"/>
              <a:gd name="connsiteX193" fmla="*/ 2882689 w 11269336"/>
              <a:gd name="connsiteY193" fmla="*/ 2099228 h 2323145"/>
              <a:gd name="connsiteX194" fmla="*/ 2881291 w 11269336"/>
              <a:gd name="connsiteY194" fmla="*/ 2099618 h 2323145"/>
              <a:gd name="connsiteX195" fmla="*/ 2853979 w 11269336"/>
              <a:gd name="connsiteY195" fmla="*/ 2090388 h 2323145"/>
              <a:gd name="connsiteX196" fmla="*/ 2791790 w 11269336"/>
              <a:gd name="connsiteY196" fmla="*/ 2080332 h 2323145"/>
              <a:gd name="connsiteX197" fmla="*/ 2755844 w 11269336"/>
              <a:gd name="connsiteY197" fmla="*/ 2078874 h 2323145"/>
              <a:gd name="connsiteX198" fmla="*/ 2657742 w 11269336"/>
              <a:gd name="connsiteY198" fmla="*/ 2070179 h 2323145"/>
              <a:gd name="connsiteX199" fmla="*/ 2559549 w 11269336"/>
              <a:gd name="connsiteY199" fmla="*/ 2057873 h 2323145"/>
              <a:gd name="connsiteX200" fmla="*/ 2512054 w 11269336"/>
              <a:gd name="connsiteY200" fmla="*/ 2031671 h 2323145"/>
              <a:gd name="connsiteX201" fmla="*/ 2506437 w 11269336"/>
              <a:gd name="connsiteY201" fmla="*/ 2030918 h 2323145"/>
              <a:gd name="connsiteX202" fmla="*/ 2491752 w 11269336"/>
              <a:gd name="connsiteY202" fmla="*/ 2033906 h 2323145"/>
              <a:gd name="connsiteX203" fmla="*/ 2486338 w 11269336"/>
              <a:gd name="connsiteY203" fmla="*/ 2035862 h 2323145"/>
              <a:gd name="connsiteX204" fmla="*/ 2478186 w 11269336"/>
              <a:gd name="connsiteY204" fmla="*/ 2036953 h 2323145"/>
              <a:gd name="connsiteX205" fmla="*/ 2477950 w 11269336"/>
              <a:gd name="connsiteY205" fmla="*/ 2036715 h 2323145"/>
              <a:gd name="connsiteX206" fmla="*/ 2470381 w 11269336"/>
              <a:gd name="connsiteY206" fmla="*/ 2038256 h 2323145"/>
              <a:gd name="connsiteX207" fmla="*/ 2433781 w 11269336"/>
              <a:gd name="connsiteY207" fmla="*/ 2049140 h 2323145"/>
              <a:gd name="connsiteX208" fmla="*/ 2381172 w 11269336"/>
              <a:gd name="connsiteY208" fmla="*/ 2030645 h 2323145"/>
              <a:gd name="connsiteX209" fmla="*/ 2360198 w 11269336"/>
              <a:gd name="connsiteY209" fmla="*/ 2029059 h 2323145"/>
              <a:gd name="connsiteX210" fmla="*/ 2348815 w 11269336"/>
              <a:gd name="connsiteY210" fmla="*/ 2026798 h 2323145"/>
              <a:gd name="connsiteX211" fmla="*/ 2347988 w 11269336"/>
              <a:gd name="connsiteY211" fmla="*/ 2025745 h 2323145"/>
              <a:gd name="connsiteX212" fmla="*/ 2312920 w 11269336"/>
              <a:gd name="connsiteY212" fmla="*/ 2036311 h 2323145"/>
              <a:gd name="connsiteX213" fmla="*/ 2307986 w 11269336"/>
              <a:gd name="connsiteY213" fmla="*/ 2035583 h 2323145"/>
              <a:gd name="connsiteX214" fmla="*/ 2285481 w 11269336"/>
              <a:gd name="connsiteY214" fmla="*/ 2045197 h 2323145"/>
              <a:gd name="connsiteX215" fmla="*/ 2273666 w 11269336"/>
              <a:gd name="connsiteY215" fmla="*/ 2048710 h 2323145"/>
              <a:gd name="connsiteX216" fmla="*/ 2270719 w 11269336"/>
              <a:gd name="connsiteY216" fmla="*/ 2052702 h 2323145"/>
              <a:gd name="connsiteX217" fmla="*/ 2253080 w 11269336"/>
              <a:gd name="connsiteY217" fmla="*/ 2056363 h 2323145"/>
              <a:gd name="connsiteX218" fmla="*/ 2250906 w 11269336"/>
              <a:gd name="connsiteY218" fmla="*/ 2055654 h 2323145"/>
              <a:gd name="connsiteX219" fmla="*/ 2236905 w 11269336"/>
              <a:gd name="connsiteY219" fmla="*/ 2062882 h 2323145"/>
              <a:gd name="connsiteX220" fmla="*/ 2225830 w 11269336"/>
              <a:gd name="connsiteY220" fmla="*/ 2074027 h 2323145"/>
              <a:gd name="connsiteX221" fmla="*/ 2073776 w 11269336"/>
              <a:gd name="connsiteY221" fmla="*/ 2089244 h 2323145"/>
              <a:gd name="connsiteX222" fmla="*/ 1948256 w 11269336"/>
              <a:gd name="connsiteY222" fmla="*/ 2146616 h 2323145"/>
              <a:gd name="connsiteX223" fmla="*/ 1865582 w 11269336"/>
              <a:gd name="connsiteY223" fmla="*/ 2153738 h 2323145"/>
              <a:gd name="connsiteX224" fmla="*/ 1835210 w 11269336"/>
              <a:gd name="connsiteY224" fmla="*/ 2134244 h 2323145"/>
              <a:gd name="connsiteX225" fmla="*/ 1632661 w 11269336"/>
              <a:gd name="connsiteY225" fmla="*/ 2173882 h 2323145"/>
              <a:gd name="connsiteX226" fmla="*/ 1579590 w 11269336"/>
              <a:gd name="connsiteY226" fmla="*/ 2173680 h 2323145"/>
              <a:gd name="connsiteX227" fmla="*/ 1535601 w 11269336"/>
              <a:gd name="connsiteY227" fmla="*/ 2194590 h 2323145"/>
              <a:gd name="connsiteX228" fmla="*/ 1515594 w 11269336"/>
              <a:gd name="connsiteY228" fmla="*/ 2189622 h 2323145"/>
              <a:gd name="connsiteX229" fmla="*/ 1512113 w 11269336"/>
              <a:gd name="connsiteY229" fmla="*/ 2188534 h 2323145"/>
              <a:gd name="connsiteX230" fmla="*/ 1498838 w 11269336"/>
              <a:gd name="connsiteY230" fmla="*/ 2189213 h 2323145"/>
              <a:gd name="connsiteX231" fmla="*/ 1494279 w 11269336"/>
              <a:gd name="connsiteY231" fmla="*/ 2183112 h 2323145"/>
              <a:gd name="connsiteX232" fmla="*/ 1473714 w 11269336"/>
              <a:gd name="connsiteY232" fmla="*/ 2179625 h 2323145"/>
              <a:gd name="connsiteX233" fmla="*/ 1449503 w 11269336"/>
              <a:gd name="connsiteY233" fmla="*/ 2182633 h 2323145"/>
              <a:gd name="connsiteX234" fmla="*/ 1266687 w 11269336"/>
              <a:gd name="connsiteY234" fmla="*/ 2212688 h 2323145"/>
              <a:gd name="connsiteX235" fmla="*/ 1239614 w 11269336"/>
              <a:gd name="connsiteY235" fmla="*/ 2209727 h 2323145"/>
              <a:gd name="connsiteX236" fmla="*/ 1202436 w 11269336"/>
              <a:gd name="connsiteY236" fmla="*/ 2209817 h 2323145"/>
              <a:gd name="connsiteX237" fmla="*/ 1136097 w 11269336"/>
              <a:gd name="connsiteY237" fmla="*/ 2205112 h 2323145"/>
              <a:gd name="connsiteX238" fmla="*/ 988232 w 11269336"/>
              <a:gd name="connsiteY238" fmla="*/ 2235635 h 2323145"/>
              <a:gd name="connsiteX239" fmla="*/ 981959 w 11269336"/>
              <a:gd name="connsiteY239" fmla="*/ 2231607 h 2323145"/>
              <a:gd name="connsiteX240" fmla="*/ 938600 w 11269336"/>
              <a:gd name="connsiteY240" fmla="*/ 2238113 h 2323145"/>
              <a:gd name="connsiteX241" fmla="*/ 791788 w 11269336"/>
              <a:gd name="connsiteY241" fmla="*/ 2293224 h 2323145"/>
              <a:gd name="connsiteX242" fmla="*/ 706914 w 11269336"/>
              <a:gd name="connsiteY242" fmla="*/ 2305046 h 2323145"/>
              <a:gd name="connsiteX243" fmla="*/ 675971 w 11269336"/>
              <a:gd name="connsiteY243" fmla="*/ 2304030 h 2323145"/>
              <a:gd name="connsiteX244" fmla="*/ 624180 w 11269336"/>
              <a:gd name="connsiteY244" fmla="*/ 2302650 h 2323145"/>
              <a:gd name="connsiteX245" fmla="*/ 583453 w 11269336"/>
              <a:gd name="connsiteY245" fmla="*/ 2288788 h 2323145"/>
              <a:gd name="connsiteX246" fmla="*/ 540946 w 11269336"/>
              <a:gd name="connsiteY246" fmla="*/ 2292721 h 2323145"/>
              <a:gd name="connsiteX247" fmla="*/ 533680 w 11269336"/>
              <a:gd name="connsiteY247" fmla="*/ 2310233 h 2323145"/>
              <a:gd name="connsiteX248" fmla="*/ 487366 w 11269336"/>
              <a:gd name="connsiteY248" fmla="*/ 2309053 h 2323145"/>
              <a:gd name="connsiteX249" fmla="*/ 416820 w 11269336"/>
              <a:gd name="connsiteY249" fmla="*/ 2305443 h 2323145"/>
              <a:gd name="connsiteX250" fmla="*/ 376805 w 11269336"/>
              <a:gd name="connsiteY250" fmla="*/ 2307647 h 2323145"/>
              <a:gd name="connsiteX251" fmla="*/ 266777 w 11269336"/>
              <a:gd name="connsiteY251" fmla="*/ 2309012 h 2323145"/>
              <a:gd name="connsiteX252" fmla="*/ 156013 w 11269336"/>
              <a:gd name="connsiteY252" fmla="*/ 2306832 h 2323145"/>
              <a:gd name="connsiteX253" fmla="*/ 87258 w 11269336"/>
              <a:gd name="connsiteY253" fmla="*/ 2285511 h 2323145"/>
              <a:gd name="connsiteX254" fmla="*/ 23798 w 11269336"/>
              <a:gd name="connsiteY254" fmla="*/ 2281822 h 2323145"/>
              <a:gd name="connsiteX255" fmla="*/ 0 w 11269336"/>
              <a:gd name="connsiteY255" fmla="*/ 2285369 h 2323145"/>
              <a:gd name="connsiteX256" fmla="*/ 0 w 11269336"/>
              <a:gd name="connsiteY25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05765 w 11269336"/>
              <a:gd name="connsiteY145" fmla="*/ 2199902 h 2323145"/>
              <a:gd name="connsiteX146" fmla="*/ 4401354 w 11269336"/>
              <a:gd name="connsiteY146" fmla="*/ 2194745 h 2323145"/>
              <a:gd name="connsiteX147" fmla="*/ 4366646 w 11269336"/>
              <a:gd name="connsiteY147" fmla="*/ 2198564 h 2323145"/>
              <a:gd name="connsiteX148" fmla="*/ 4354009 w 11269336"/>
              <a:gd name="connsiteY148" fmla="*/ 2204984 h 2323145"/>
              <a:gd name="connsiteX149" fmla="*/ 4348284 w 11269336"/>
              <a:gd name="connsiteY149" fmla="*/ 2205270 h 2323145"/>
              <a:gd name="connsiteX150" fmla="*/ 4333906 w 11269336"/>
              <a:gd name="connsiteY150" fmla="*/ 2205251 h 2323145"/>
              <a:gd name="connsiteX151" fmla="*/ 4308819 w 11269336"/>
              <a:gd name="connsiteY151" fmla="*/ 2203822 h 2323145"/>
              <a:gd name="connsiteX152" fmla="*/ 4301210 w 11269336"/>
              <a:gd name="connsiteY152" fmla="*/ 2204456 h 2323145"/>
              <a:gd name="connsiteX153" fmla="*/ 4283095 w 11269336"/>
              <a:gd name="connsiteY153" fmla="*/ 2198177 h 2323145"/>
              <a:gd name="connsiteX154" fmla="*/ 4250119 w 11269336"/>
              <a:gd name="connsiteY154" fmla="*/ 2196342 h 2323145"/>
              <a:gd name="connsiteX155" fmla="*/ 4189203 w 11269336"/>
              <a:gd name="connsiteY155" fmla="*/ 2178994 h 2323145"/>
              <a:gd name="connsiteX156" fmla="*/ 4154035 w 11269336"/>
              <a:gd name="connsiteY156" fmla="*/ 2171950 h 2323145"/>
              <a:gd name="connsiteX157" fmla="*/ 4129569 w 11269336"/>
              <a:gd name="connsiteY157" fmla="*/ 2163850 h 2323145"/>
              <a:gd name="connsiteX158" fmla="*/ 4061250 w 11269336"/>
              <a:gd name="connsiteY158" fmla="*/ 2159236 h 2323145"/>
              <a:gd name="connsiteX159" fmla="*/ 3945480 w 11269336"/>
              <a:gd name="connsiteY159" fmla="*/ 2158279 h 2323145"/>
              <a:gd name="connsiteX160" fmla="*/ 3921468 w 11269336"/>
              <a:gd name="connsiteY160" fmla="*/ 2156588 h 2323145"/>
              <a:gd name="connsiteX161" fmla="*/ 3903348 w 11269336"/>
              <a:gd name="connsiteY161" fmla="*/ 2149220 h 2323145"/>
              <a:gd name="connsiteX162" fmla="*/ 3901342 w 11269336"/>
              <a:gd name="connsiteY162" fmla="*/ 2142355 h 2323145"/>
              <a:gd name="connsiteX163" fmla="*/ 3888539 w 11269336"/>
              <a:gd name="connsiteY163" fmla="*/ 2140476 h 2323145"/>
              <a:gd name="connsiteX164" fmla="*/ 3885662 w 11269336"/>
              <a:gd name="connsiteY164" fmla="*/ 2138740 h 2323145"/>
              <a:gd name="connsiteX165" fmla="*/ 3868627 w 11269336"/>
              <a:gd name="connsiteY165" fmla="*/ 2130023 h 2323145"/>
              <a:gd name="connsiteX166" fmla="*/ 3819177 w 11269336"/>
              <a:gd name="connsiteY166" fmla="*/ 2142111 h 2323145"/>
              <a:gd name="connsiteX167" fmla="*/ 3769100 w 11269336"/>
              <a:gd name="connsiteY167" fmla="*/ 2131731 h 2323145"/>
              <a:gd name="connsiteX168" fmla="*/ 3562752 w 11269336"/>
              <a:gd name="connsiteY168" fmla="*/ 2131785 h 2323145"/>
              <a:gd name="connsiteX169" fmla="*/ 3541402 w 11269336"/>
              <a:gd name="connsiteY169" fmla="*/ 2106821 h 2323145"/>
              <a:gd name="connsiteX170" fmla="*/ 3365341 w 11269336"/>
              <a:gd name="connsiteY170" fmla="*/ 2077638 h 2323145"/>
              <a:gd name="connsiteX171" fmla="*/ 3170922 w 11269336"/>
              <a:gd name="connsiteY171" fmla="*/ 2115957 h 2323145"/>
              <a:gd name="connsiteX172" fmla="*/ 3156256 w 11269336"/>
              <a:gd name="connsiteY172" fmla="*/ 2124773 h 2323145"/>
              <a:gd name="connsiteX173" fmla="*/ 3140298 w 11269336"/>
              <a:gd name="connsiteY173" fmla="*/ 2129182 h 2323145"/>
              <a:gd name="connsiteX174" fmla="*/ 3138514 w 11269336"/>
              <a:gd name="connsiteY174" fmla="*/ 2128069 h 2323145"/>
              <a:gd name="connsiteX175" fmla="*/ 3120467 w 11269336"/>
              <a:gd name="connsiteY175" fmla="*/ 2128281 h 2323145"/>
              <a:gd name="connsiteX176" fmla="*/ 3116175 w 11269336"/>
              <a:gd name="connsiteY176" fmla="*/ 2131633 h 2323145"/>
              <a:gd name="connsiteX177" fmla="*/ 3103685 w 11269336"/>
              <a:gd name="connsiteY177" fmla="*/ 2132814 h 2323145"/>
              <a:gd name="connsiteX178" fmla="*/ 3078794 w 11269336"/>
              <a:gd name="connsiteY178" fmla="*/ 2137935 h 2323145"/>
              <a:gd name="connsiteX179" fmla="*/ 3074407 w 11269336"/>
              <a:gd name="connsiteY179" fmla="*/ 2136274 h 2323145"/>
              <a:gd name="connsiteX180" fmla="*/ 3037285 w 11269336"/>
              <a:gd name="connsiteY180" fmla="*/ 2139919 h 2323145"/>
              <a:gd name="connsiteX181" fmla="*/ 3036901 w 11269336"/>
              <a:gd name="connsiteY181" fmla="*/ 2138726 h 2323145"/>
              <a:gd name="connsiteX182" fmla="*/ 3026996 w 11269336"/>
              <a:gd name="connsiteY182" fmla="*/ 2134322 h 2323145"/>
              <a:gd name="connsiteX183" fmla="*/ 3007772 w 11269336"/>
              <a:gd name="connsiteY183" fmla="*/ 2128742 h 2323145"/>
              <a:gd name="connsiteX184" fmla="*/ 2965030 w 11269336"/>
              <a:gd name="connsiteY184" fmla="*/ 2100494 h 2323145"/>
              <a:gd name="connsiteX185" fmla="*/ 2926342 w 11269336"/>
              <a:gd name="connsiteY185" fmla="*/ 2104155 h 2323145"/>
              <a:gd name="connsiteX186" fmla="*/ 2918608 w 11269336"/>
              <a:gd name="connsiteY186" fmla="*/ 2104215 h 2323145"/>
              <a:gd name="connsiteX187" fmla="*/ 2918475 w 11269336"/>
              <a:gd name="connsiteY187" fmla="*/ 2103937 h 2323145"/>
              <a:gd name="connsiteX188" fmla="*/ 2910360 w 11269336"/>
              <a:gd name="connsiteY188" fmla="*/ 2103444 h 2323145"/>
              <a:gd name="connsiteX189" fmla="*/ 2904507 w 11269336"/>
              <a:gd name="connsiteY189" fmla="*/ 2104326 h 2323145"/>
              <a:gd name="connsiteX190" fmla="*/ 2889503 w 11269336"/>
              <a:gd name="connsiteY190" fmla="*/ 2104443 h 2323145"/>
              <a:gd name="connsiteX191" fmla="*/ 2884480 w 11269336"/>
              <a:gd name="connsiteY191" fmla="*/ 2102626 h 2323145"/>
              <a:gd name="connsiteX192" fmla="*/ 2882689 w 11269336"/>
              <a:gd name="connsiteY192" fmla="*/ 2099228 h 2323145"/>
              <a:gd name="connsiteX193" fmla="*/ 2881291 w 11269336"/>
              <a:gd name="connsiteY193" fmla="*/ 2099618 h 2323145"/>
              <a:gd name="connsiteX194" fmla="*/ 2853979 w 11269336"/>
              <a:gd name="connsiteY194" fmla="*/ 2090388 h 2323145"/>
              <a:gd name="connsiteX195" fmla="*/ 2791790 w 11269336"/>
              <a:gd name="connsiteY195" fmla="*/ 2080332 h 2323145"/>
              <a:gd name="connsiteX196" fmla="*/ 2755844 w 11269336"/>
              <a:gd name="connsiteY196" fmla="*/ 2078874 h 2323145"/>
              <a:gd name="connsiteX197" fmla="*/ 2657742 w 11269336"/>
              <a:gd name="connsiteY197" fmla="*/ 2070179 h 2323145"/>
              <a:gd name="connsiteX198" fmla="*/ 2559549 w 11269336"/>
              <a:gd name="connsiteY198" fmla="*/ 2057873 h 2323145"/>
              <a:gd name="connsiteX199" fmla="*/ 2512054 w 11269336"/>
              <a:gd name="connsiteY199" fmla="*/ 2031671 h 2323145"/>
              <a:gd name="connsiteX200" fmla="*/ 2506437 w 11269336"/>
              <a:gd name="connsiteY200" fmla="*/ 2030918 h 2323145"/>
              <a:gd name="connsiteX201" fmla="*/ 2491752 w 11269336"/>
              <a:gd name="connsiteY201" fmla="*/ 2033906 h 2323145"/>
              <a:gd name="connsiteX202" fmla="*/ 2486338 w 11269336"/>
              <a:gd name="connsiteY202" fmla="*/ 2035862 h 2323145"/>
              <a:gd name="connsiteX203" fmla="*/ 2478186 w 11269336"/>
              <a:gd name="connsiteY203" fmla="*/ 2036953 h 2323145"/>
              <a:gd name="connsiteX204" fmla="*/ 2477950 w 11269336"/>
              <a:gd name="connsiteY204" fmla="*/ 2036715 h 2323145"/>
              <a:gd name="connsiteX205" fmla="*/ 2470381 w 11269336"/>
              <a:gd name="connsiteY205" fmla="*/ 2038256 h 2323145"/>
              <a:gd name="connsiteX206" fmla="*/ 2433781 w 11269336"/>
              <a:gd name="connsiteY206" fmla="*/ 2049140 h 2323145"/>
              <a:gd name="connsiteX207" fmla="*/ 2381172 w 11269336"/>
              <a:gd name="connsiteY207" fmla="*/ 2030645 h 2323145"/>
              <a:gd name="connsiteX208" fmla="*/ 2360198 w 11269336"/>
              <a:gd name="connsiteY208" fmla="*/ 2029059 h 2323145"/>
              <a:gd name="connsiteX209" fmla="*/ 2348815 w 11269336"/>
              <a:gd name="connsiteY209" fmla="*/ 2026798 h 2323145"/>
              <a:gd name="connsiteX210" fmla="*/ 2347988 w 11269336"/>
              <a:gd name="connsiteY210" fmla="*/ 2025745 h 2323145"/>
              <a:gd name="connsiteX211" fmla="*/ 2312920 w 11269336"/>
              <a:gd name="connsiteY211" fmla="*/ 2036311 h 2323145"/>
              <a:gd name="connsiteX212" fmla="*/ 2307986 w 11269336"/>
              <a:gd name="connsiteY212" fmla="*/ 2035583 h 2323145"/>
              <a:gd name="connsiteX213" fmla="*/ 2285481 w 11269336"/>
              <a:gd name="connsiteY213" fmla="*/ 2045197 h 2323145"/>
              <a:gd name="connsiteX214" fmla="*/ 2273666 w 11269336"/>
              <a:gd name="connsiteY214" fmla="*/ 2048710 h 2323145"/>
              <a:gd name="connsiteX215" fmla="*/ 2270719 w 11269336"/>
              <a:gd name="connsiteY215" fmla="*/ 2052702 h 2323145"/>
              <a:gd name="connsiteX216" fmla="*/ 2253080 w 11269336"/>
              <a:gd name="connsiteY216" fmla="*/ 2056363 h 2323145"/>
              <a:gd name="connsiteX217" fmla="*/ 2250906 w 11269336"/>
              <a:gd name="connsiteY217" fmla="*/ 2055654 h 2323145"/>
              <a:gd name="connsiteX218" fmla="*/ 2236905 w 11269336"/>
              <a:gd name="connsiteY218" fmla="*/ 2062882 h 2323145"/>
              <a:gd name="connsiteX219" fmla="*/ 2225830 w 11269336"/>
              <a:gd name="connsiteY219" fmla="*/ 2074027 h 2323145"/>
              <a:gd name="connsiteX220" fmla="*/ 2073776 w 11269336"/>
              <a:gd name="connsiteY220" fmla="*/ 2089244 h 2323145"/>
              <a:gd name="connsiteX221" fmla="*/ 1948256 w 11269336"/>
              <a:gd name="connsiteY221" fmla="*/ 2146616 h 2323145"/>
              <a:gd name="connsiteX222" fmla="*/ 1865582 w 11269336"/>
              <a:gd name="connsiteY222" fmla="*/ 2153738 h 2323145"/>
              <a:gd name="connsiteX223" fmla="*/ 1835210 w 11269336"/>
              <a:gd name="connsiteY223" fmla="*/ 2134244 h 2323145"/>
              <a:gd name="connsiteX224" fmla="*/ 1632661 w 11269336"/>
              <a:gd name="connsiteY224" fmla="*/ 2173882 h 2323145"/>
              <a:gd name="connsiteX225" fmla="*/ 1579590 w 11269336"/>
              <a:gd name="connsiteY225" fmla="*/ 2173680 h 2323145"/>
              <a:gd name="connsiteX226" fmla="*/ 1535601 w 11269336"/>
              <a:gd name="connsiteY226" fmla="*/ 2194590 h 2323145"/>
              <a:gd name="connsiteX227" fmla="*/ 1515594 w 11269336"/>
              <a:gd name="connsiteY227" fmla="*/ 2189622 h 2323145"/>
              <a:gd name="connsiteX228" fmla="*/ 1512113 w 11269336"/>
              <a:gd name="connsiteY228" fmla="*/ 2188534 h 2323145"/>
              <a:gd name="connsiteX229" fmla="*/ 1498838 w 11269336"/>
              <a:gd name="connsiteY229" fmla="*/ 2189213 h 2323145"/>
              <a:gd name="connsiteX230" fmla="*/ 1494279 w 11269336"/>
              <a:gd name="connsiteY230" fmla="*/ 2183112 h 2323145"/>
              <a:gd name="connsiteX231" fmla="*/ 1473714 w 11269336"/>
              <a:gd name="connsiteY231" fmla="*/ 2179625 h 2323145"/>
              <a:gd name="connsiteX232" fmla="*/ 1449503 w 11269336"/>
              <a:gd name="connsiteY232" fmla="*/ 2182633 h 2323145"/>
              <a:gd name="connsiteX233" fmla="*/ 1266687 w 11269336"/>
              <a:gd name="connsiteY233" fmla="*/ 2212688 h 2323145"/>
              <a:gd name="connsiteX234" fmla="*/ 1239614 w 11269336"/>
              <a:gd name="connsiteY234" fmla="*/ 2209727 h 2323145"/>
              <a:gd name="connsiteX235" fmla="*/ 1202436 w 11269336"/>
              <a:gd name="connsiteY235" fmla="*/ 2209817 h 2323145"/>
              <a:gd name="connsiteX236" fmla="*/ 1136097 w 11269336"/>
              <a:gd name="connsiteY236" fmla="*/ 2205112 h 2323145"/>
              <a:gd name="connsiteX237" fmla="*/ 988232 w 11269336"/>
              <a:gd name="connsiteY237" fmla="*/ 2235635 h 2323145"/>
              <a:gd name="connsiteX238" fmla="*/ 981959 w 11269336"/>
              <a:gd name="connsiteY238" fmla="*/ 2231607 h 2323145"/>
              <a:gd name="connsiteX239" fmla="*/ 938600 w 11269336"/>
              <a:gd name="connsiteY239" fmla="*/ 2238113 h 2323145"/>
              <a:gd name="connsiteX240" fmla="*/ 791788 w 11269336"/>
              <a:gd name="connsiteY240" fmla="*/ 2293224 h 2323145"/>
              <a:gd name="connsiteX241" fmla="*/ 706914 w 11269336"/>
              <a:gd name="connsiteY241" fmla="*/ 2305046 h 2323145"/>
              <a:gd name="connsiteX242" fmla="*/ 675971 w 11269336"/>
              <a:gd name="connsiteY242" fmla="*/ 2304030 h 2323145"/>
              <a:gd name="connsiteX243" fmla="*/ 624180 w 11269336"/>
              <a:gd name="connsiteY243" fmla="*/ 2302650 h 2323145"/>
              <a:gd name="connsiteX244" fmla="*/ 583453 w 11269336"/>
              <a:gd name="connsiteY244" fmla="*/ 2288788 h 2323145"/>
              <a:gd name="connsiteX245" fmla="*/ 540946 w 11269336"/>
              <a:gd name="connsiteY245" fmla="*/ 2292721 h 2323145"/>
              <a:gd name="connsiteX246" fmla="*/ 533680 w 11269336"/>
              <a:gd name="connsiteY246" fmla="*/ 2310233 h 2323145"/>
              <a:gd name="connsiteX247" fmla="*/ 487366 w 11269336"/>
              <a:gd name="connsiteY247" fmla="*/ 2309053 h 2323145"/>
              <a:gd name="connsiteX248" fmla="*/ 416820 w 11269336"/>
              <a:gd name="connsiteY248" fmla="*/ 2305443 h 2323145"/>
              <a:gd name="connsiteX249" fmla="*/ 376805 w 11269336"/>
              <a:gd name="connsiteY249" fmla="*/ 2307647 h 2323145"/>
              <a:gd name="connsiteX250" fmla="*/ 266777 w 11269336"/>
              <a:gd name="connsiteY250" fmla="*/ 2309012 h 2323145"/>
              <a:gd name="connsiteX251" fmla="*/ 156013 w 11269336"/>
              <a:gd name="connsiteY251" fmla="*/ 2306832 h 2323145"/>
              <a:gd name="connsiteX252" fmla="*/ 87258 w 11269336"/>
              <a:gd name="connsiteY252" fmla="*/ 2285511 h 2323145"/>
              <a:gd name="connsiteX253" fmla="*/ 23798 w 11269336"/>
              <a:gd name="connsiteY253" fmla="*/ 2281822 h 2323145"/>
              <a:gd name="connsiteX254" fmla="*/ 0 w 11269336"/>
              <a:gd name="connsiteY254" fmla="*/ 2285369 h 2323145"/>
              <a:gd name="connsiteX255" fmla="*/ 0 w 11269336"/>
              <a:gd name="connsiteY25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05765 w 11269336"/>
              <a:gd name="connsiteY144" fmla="*/ 2199902 h 2323145"/>
              <a:gd name="connsiteX145" fmla="*/ 4401354 w 11269336"/>
              <a:gd name="connsiteY145" fmla="*/ 2194745 h 2323145"/>
              <a:gd name="connsiteX146" fmla="*/ 4366646 w 11269336"/>
              <a:gd name="connsiteY146" fmla="*/ 2198564 h 2323145"/>
              <a:gd name="connsiteX147" fmla="*/ 4354009 w 11269336"/>
              <a:gd name="connsiteY147" fmla="*/ 2204984 h 2323145"/>
              <a:gd name="connsiteX148" fmla="*/ 4348284 w 11269336"/>
              <a:gd name="connsiteY148" fmla="*/ 2205270 h 2323145"/>
              <a:gd name="connsiteX149" fmla="*/ 4333906 w 11269336"/>
              <a:gd name="connsiteY149" fmla="*/ 2205251 h 2323145"/>
              <a:gd name="connsiteX150" fmla="*/ 4308819 w 11269336"/>
              <a:gd name="connsiteY150" fmla="*/ 2203822 h 2323145"/>
              <a:gd name="connsiteX151" fmla="*/ 4301210 w 11269336"/>
              <a:gd name="connsiteY151" fmla="*/ 2204456 h 2323145"/>
              <a:gd name="connsiteX152" fmla="*/ 4283095 w 11269336"/>
              <a:gd name="connsiteY152" fmla="*/ 2198177 h 2323145"/>
              <a:gd name="connsiteX153" fmla="*/ 4250119 w 11269336"/>
              <a:gd name="connsiteY153" fmla="*/ 2196342 h 2323145"/>
              <a:gd name="connsiteX154" fmla="*/ 4189203 w 11269336"/>
              <a:gd name="connsiteY154" fmla="*/ 2178994 h 2323145"/>
              <a:gd name="connsiteX155" fmla="*/ 4154035 w 11269336"/>
              <a:gd name="connsiteY155" fmla="*/ 2171950 h 2323145"/>
              <a:gd name="connsiteX156" fmla="*/ 4129569 w 11269336"/>
              <a:gd name="connsiteY156" fmla="*/ 2163850 h 2323145"/>
              <a:gd name="connsiteX157" fmla="*/ 4061250 w 11269336"/>
              <a:gd name="connsiteY157" fmla="*/ 2159236 h 2323145"/>
              <a:gd name="connsiteX158" fmla="*/ 3945480 w 11269336"/>
              <a:gd name="connsiteY158" fmla="*/ 2158279 h 2323145"/>
              <a:gd name="connsiteX159" fmla="*/ 3921468 w 11269336"/>
              <a:gd name="connsiteY159" fmla="*/ 2156588 h 2323145"/>
              <a:gd name="connsiteX160" fmla="*/ 3903348 w 11269336"/>
              <a:gd name="connsiteY160" fmla="*/ 2149220 h 2323145"/>
              <a:gd name="connsiteX161" fmla="*/ 3901342 w 11269336"/>
              <a:gd name="connsiteY161" fmla="*/ 2142355 h 2323145"/>
              <a:gd name="connsiteX162" fmla="*/ 3888539 w 11269336"/>
              <a:gd name="connsiteY162" fmla="*/ 2140476 h 2323145"/>
              <a:gd name="connsiteX163" fmla="*/ 3885662 w 11269336"/>
              <a:gd name="connsiteY163" fmla="*/ 2138740 h 2323145"/>
              <a:gd name="connsiteX164" fmla="*/ 3868627 w 11269336"/>
              <a:gd name="connsiteY164" fmla="*/ 2130023 h 2323145"/>
              <a:gd name="connsiteX165" fmla="*/ 3819177 w 11269336"/>
              <a:gd name="connsiteY165" fmla="*/ 2142111 h 2323145"/>
              <a:gd name="connsiteX166" fmla="*/ 3769100 w 11269336"/>
              <a:gd name="connsiteY166" fmla="*/ 2131731 h 2323145"/>
              <a:gd name="connsiteX167" fmla="*/ 3562752 w 11269336"/>
              <a:gd name="connsiteY167" fmla="*/ 2131785 h 2323145"/>
              <a:gd name="connsiteX168" fmla="*/ 3541402 w 11269336"/>
              <a:gd name="connsiteY168" fmla="*/ 2106821 h 2323145"/>
              <a:gd name="connsiteX169" fmla="*/ 3365341 w 11269336"/>
              <a:gd name="connsiteY169" fmla="*/ 2077638 h 2323145"/>
              <a:gd name="connsiteX170" fmla="*/ 3170922 w 11269336"/>
              <a:gd name="connsiteY170" fmla="*/ 2115957 h 2323145"/>
              <a:gd name="connsiteX171" fmla="*/ 3156256 w 11269336"/>
              <a:gd name="connsiteY171" fmla="*/ 2124773 h 2323145"/>
              <a:gd name="connsiteX172" fmla="*/ 3140298 w 11269336"/>
              <a:gd name="connsiteY172" fmla="*/ 2129182 h 2323145"/>
              <a:gd name="connsiteX173" fmla="*/ 3138514 w 11269336"/>
              <a:gd name="connsiteY173" fmla="*/ 2128069 h 2323145"/>
              <a:gd name="connsiteX174" fmla="*/ 3120467 w 11269336"/>
              <a:gd name="connsiteY174" fmla="*/ 2128281 h 2323145"/>
              <a:gd name="connsiteX175" fmla="*/ 3116175 w 11269336"/>
              <a:gd name="connsiteY175" fmla="*/ 2131633 h 2323145"/>
              <a:gd name="connsiteX176" fmla="*/ 3103685 w 11269336"/>
              <a:gd name="connsiteY176" fmla="*/ 2132814 h 2323145"/>
              <a:gd name="connsiteX177" fmla="*/ 3078794 w 11269336"/>
              <a:gd name="connsiteY177" fmla="*/ 2137935 h 2323145"/>
              <a:gd name="connsiteX178" fmla="*/ 3074407 w 11269336"/>
              <a:gd name="connsiteY178" fmla="*/ 2136274 h 2323145"/>
              <a:gd name="connsiteX179" fmla="*/ 3037285 w 11269336"/>
              <a:gd name="connsiteY179" fmla="*/ 2139919 h 2323145"/>
              <a:gd name="connsiteX180" fmla="*/ 3036901 w 11269336"/>
              <a:gd name="connsiteY180" fmla="*/ 2138726 h 2323145"/>
              <a:gd name="connsiteX181" fmla="*/ 3026996 w 11269336"/>
              <a:gd name="connsiteY181" fmla="*/ 2134322 h 2323145"/>
              <a:gd name="connsiteX182" fmla="*/ 3007772 w 11269336"/>
              <a:gd name="connsiteY182" fmla="*/ 2128742 h 2323145"/>
              <a:gd name="connsiteX183" fmla="*/ 2965030 w 11269336"/>
              <a:gd name="connsiteY183" fmla="*/ 2100494 h 2323145"/>
              <a:gd name="connsiteX184" fmla="*/ 2926342 w 11269336"/>
              <a:gd name="connsiteY184" fmla="*/ 2104155 h 2323145"/>
              <a:gd name="connsiteX185" fmla="*/ 2918608 w 11269336"/>
              <a:gd name="connsiteY185" fmla="*/ 2104215 h 2323145"/>
              <a:gd name="connsiteX186" fmla="*/ 2918475 w 11269336"/>
              <a:gd name="connsiteY186" fmla="*/ 2103937 h 2323145"/>
              <a:gd name="connsiteX187" fmla="*/ 2910360 w 11269336"/>
              <a:gd name="connsiteY187" fmla="*/ 2103444 h 2323145"/>
              <a:gd name="connsiteX188" fmla="*/ 2904507 w 11269336"/>
              <a:gd name="connsiteY188" fmla="*/ 2104326 h 2323145"/>
              <a:gd name="connsiteX189" fmla="*/ 2889503 w 11269336"/>
              <a:gd name="connsiteY189" fmla="*/ 2104443 h 2323145"/>
              <a:gd name="connsiteX190" fmla="*/ 2884480 w 11269336"/>
              <a:gd name="connsiteY190" fmla="*/ 2102626 h 2323145"/>
              <a:gd name="connsiteX191" fmla="*/ 2882689 w 11269336"/>
              <a:gd name="connsiteY191" fmla="*/ 2099228 h 2323145"/>
              <a:gd name="connsiteX192" fmla="*/ 2881291 w 11269336"/>
              <a:gd name="connsiteY192" fmla="*/ 2099618 h 2323145"/>
              <a:gd name="connsiteX193" fmla="*/ 2853979 w 11269336"/>
              <a:gd name="connsiteY193" fmla="*/ 2090388 h 2323145"/>
              <a:gd name="connsiteX194" fmla="*/ 2791790 w 11269336"/>
              <a:gd name="connsiteY194" fmla="*/ 2080332 h 2323145"/>
              <a:gd name="connsiteX195" fmla="*/ 2755844 w 11269336"/>
              <a:gd name="connsiteY195" fmla="*/ 2078874 h 2323145"/>
              <a:gd name="connsiteX196" fmla="*/ 2657742 w 11269336"/>
              <a:gd name="connsiteY196" fmla="*/ 2070179 h 2323145"/>
              <a:gd name="connsiteX197" fmla="*/ 2559549 w 11269336"/>
              <a:gd name="connsiteY197" fmla="*/ 2057873 h 2323145"/>
              <a:gd name="connsiteX198" fmla="*/ 2512054 w 11269336"/>
              <a:gd name="connsiteY198" fmla="*/ 2031671 h 2323145"/>
              <a:gd name="connsiteX199" fmla="*/ 2506437 w 11269336"/>
              <a:gd name="connsiteY199" fmla="*/ 2030918 h 2323145"/>
              <a:gd name="connsiteX200" fmla="*/ 2491752 w 11269336"/>
              <a:gd name="connsiteY200" fmla="*/ 2033906 h 2323145"/>
              <a:gd name="connsiteX201" fmla="*/ 2486338 w 11269336"/>
              <a:gd name="connsiteY201" fmla="*/ 2035862 h 2323145"/>
              <a:gd name="connsiteX202" fmla="*/ 2478186 w 11269336"/>
              <a:gd name="connsiteY202" fmla="*/ 2036953 h 2323145"/>
              <a:gd name="connsiteX203" fmla="*/ 2477950 w 11269336"/>
              <a:gd name="connsiteY203" fmla="*/ 2036715 h 2323145"/>
              <a:gd name="connsiteX204" fmla="*/ 2470381 w 11269336"/>
              <a:gd name="connsiteY204" fmla="*/ 2038256 h 2323145"/>
              <a:gd name="connsiteX205" fmla="*/ 2433781 w 11269336"/>
              <a:gd name="connsiteY205" fmla="*/ 2049140 h 2323145"/>
              <a:gd name="connsiteX206" fmla="*/ 2381172 w 11269336"/>
              <a:gd name="connsiteY206" fmla="*/ 2030645 h 2323145"/>
              <a:gd name="connsiteX207" fmla="*/ 2360198 w 11269336"/>
              <a:gd name="connsiteY207" fmla="*/ 2029059 h 2323145"/>
              <a:gd name="connsiteX208" fmla="*/ 2348815 w 11269336"/>
              <a:gd name="connsiteY208" fmla="*/ 2026798 h 2323145"/>
              <a:gd name="connsiteX209" fmla="*/ 2347988 w 11269336"/>
              <a:gd name="connsiteY209" fmla="*/ 2025745 h 2323145"/>
              <a:gd name="connsiteX210" fmla="*/ 2312920 w 11269336"/>
              <a:gd name="connsiteY210" fmla="*/ 2036311 h 2323145"/>
              <a:gd name="connsiteX211" fmla="*/ 2307986 w 11269336"/>
              <a:gd name="connsiteY211" fmla="*/ 2035583 h 2323145"/>
              <a:gd name="connsiteX212" fmla="*/ 2285481 w 11269336"/>
              <a:gd name="connsiteY212" fmla="*/ 2045197 h 2323145"/>
              <a:gd name="connsiteX213" fmla="*/ 2273666 w 11269336"/>
              <a:gd name="connsiteY213" fmla="*/ 2048710 h 2323145"/>
              <a:gd name="connsiteX214" fmla="*/ 2270719 w 11269336"/>
              <a:gd name="connsiteY214" fmla="*/ 2052702 h 2323145"/>
              <a:gd name="connsiteX215" fmla="*/ 2253080 w 11269336"/>
              <a:gd name="connsiteY215" fmla="*/ 2056363 h 2323145"/>
              <a:gd name="connsiteX216" fmla="*/ 2250906 w 11269336"/>
              <a:gd name="connsiteY216" fmla="*/ 2055654 h 2323145"/>
              <a:gd name="connsiteX217" fmla="*/ 2236905 w 11269336"/>
              <a:gd name="connsiteY217" fmla="*/ 2062882 h 2323145"/>
              <a:gd name="connsiteX218" fmla="*/ 2225830 w 11269336"/>
              <a:gd name="connsiteY218" fmla="*/ 2074027 h 2323145"/>
              <a:gd name="connsiteX219" fmla="*/ 2073776 w 11269336"/>
              <a:gd name="connsiteY219" fmla="*/ 2089244 h 2323145"/>
              <a:gd name="connsiteX220" fmla="*/ 1948256 w 11269336"/>
              <a:gd name="connsiteY220" fmla="*/ 2146616 h 2323145"/>
              <a:gd name="connsiteX221" fmla="*/ 1865582 w 11269336"/>
              <a:gd name="connsiteY221" fmla="*/ 2153738 h 2323145"/>
              <a:gd name="connsiteX222" fmla="*/ 1835210 w 11269336"/>
              <a:gd name="connsiteY222" fmla="*/ 2134244 h 2323145"/>
              <a:gd name="connsiteX223" fmla="*/ 1632661 w 11269336"/>
              <a:gd name="connsiteY223" fmla="*/ 2173882 h 2323145"/>
              <a:gd name="connsiteX224" fmla="*/ 1579590 w 11269336"/>
              <a:gd name="connsiteY224" fmla="*/ 2173680 h 2323145"/>
              <a:gd name="connsiteX225" fmla="*/ 1535601 w 11269336"/>
              <a:gd name="connsiteY225" fmla="*/ 2194590 h 2323145"/>
              <a:gd name="connsiteX226" fmla="*/ 1515594 w 11269336"/>
              <a:gd name="connsiteY226" fmla="*/ 2189622 h 2323145"/>
              <a:gd name="connsiteX227" fmla="*/ 1512113 w 11269336"/>
              <a:gd name="connsiteY227" fmla="*/ 2188534 h 2323145"/>
              <a:gd name="connsiteX228" fmla="*/ 1498838 w 11269336"/>
              <a:gd name="connsiteY228" fmla="*/ 2189213 h 2323145"/>
              <a:gd name="connsiteX229" fmla="*/ 1494279 w 11269336"/>
              <a:gd name="connsiteY229" fmla="*/ 2183112 h 2323145"/>
              <a:gd name="connsiteX230" fmla="*/ 1473714 w 11269336"/>
              <a:gd name="connsiteY230" fmla="*/ 2179625 h 2323145"/>
              <a:gd name="connsiteX231" fmla="*/ 1449503 w 11269336"/>
              <a:gd name="connsiteY231" fmla="*/ 2182633 h 2323145"/>
              <a:gd name="connsiteX232" fmla="*/ 1266687 w 11269336"/>
              <a:gd name="connsiteY232" fmla="*/ 2212688 h 2323145"/>
              <a:gd name="connsiteX233" fmla="*/ 1239614 w 11269336"/>
              <a:gd name="connsiteY233" fmla="*/ 2209727 h 2323145"/>
              <a:gd name="connsiteX234" fmla="*/ 1202436 w 11269336"/>
              <a:gd name="connsiteY234" fmla="*/ 2209817 h 2323145"/>
              <a:gd name="connsiteX235" fmla="*/ 1136097 w 11269336"/>
              <a:gd name="connsiteY235" fmla="*/ 2205112 h 2323145"/>
              <a:gd name="connsiteX236" fmla="*/ 988232 w 11269336"/>
              <a:gd name="connsiteY236" fmla="*/ 2235635 h 2323145"/>
              <a:gd name="connsiteX237" fmla="*/ 981959 w 11269336"/>
              <a:gd name="connsiteY237" fmla="*/ 2231607 h 2323145"/>
              <a:gd name="connsiteX238" fmla="*/ 938600 w 11269336"/>
              <a:gd name="connsiteY238" fmla="*/ 2238113 h 2323145"/>
              <a:gd name="connsiteX239" fmla="*/ 791788 w 11269336"/>
              <a:gd name="connsiteY239" fmla="*/ 2293224 h 2323145"/>
              <a:gd name="connsiteX240" fmla="*/ 706914 w 11269336"/>
              <a:gd name="connsiteY240" fmla="*/ 2305046 h 2323145"/>
              <a:gd name="connsiteX241" fmla="*/ 675971 w 11269336"/>
              <a:gd name="connsiteY241" fmla="*/ 2304030 h 2323145"/>
              <a:gd name="connsiteX242" fmla="*/ 624180 w 11269336"/>
              <a:gd name="connsiteY242" fmla="*/ 2302650 h 2323145"/>
              <a:gd name="connsiteX243" fmla="*/ 583453 w 11269336"/>
              <a:gd name="connsiteY243" fmla="*/ 2288788 h 2323145"/>
              <a:gd name="connsiteX244" fmla="*/ 540946 w 11269336"/>
              <a:gd name="connsiteY244" fmla="*/ 2292721 h 2323145"/>
              <a:gd name="connsiteX245" fmla="*/ 533680 w 11269336"/>
              <a:gd name="connsiteY245" fmla="*/ 2310233 h 2323145"/>
              <a:gd name="connsiteX246" fmla="*/ 487366 w 11269336"/>
              <a:gd name="connsiteY246" fmla="*/ 2309053 h 2323145"/>
              <a:gd name="connsiteX247" fmla="*/ 416820 w 11269336"/>
              <a:gd name="connsiteY247" fmla="*/ 2305443 h 2323145"/>
              <a:gd name="connsiteX248" fmla="*/ 376805 w 11269336"/>
              <a:gd name="connsiteY248" fmla="*/ 2307647 h 2323145"/>
              <a:gd name="connsiteX249" fmla="*/ 266777 w 11269336"/>
              <a:gd name="connsiteY249" fmla="*/ 2309012 h 2323145"/>
              <a:gd name="connsiteX250" fmla="*/ 156013 w 11269336"/>
              <a:gd name="connsiteY250" fmla="*/ 2306832 h 2323145"/>
              <a:gd name="connsiteX251" fmla="*/ 87258 w 11269336"/>
              <a:gd name="connsiteY251" fmla="*/ 2285511 h 2323145"/>
              <a:gd name="connsiteX252" fmla="*/ 23798 w 11269336"/>
              <a:gd name="connsiteY252" fmla="*/ 2281822 h 2323145"/>
              <a:gd name="connsiteX253" fmla="*/ 0 w 11269336"/>
              <a:gd name="connsiteY253" fmla="*/ 2285369 h 2323145"/>
              <a:gd name="connsiteX254" fmla="*/ 0 w 11269336"/>
              <a:gd name="connsiteY254"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67257 w 11269336"/>
              <a:gd name="connsiteY142" fmla="*/ 2196121 h 2323145"/>
              <a:gd name="connsiteX143" fmla="*/ 4405765 w 11269336"/>
              <a:gd name="connsiteY143" fmla="*/ 2199902 h 2323145"/>
              <a:gd name="connsiteX144" fmla="*/ 4401354 w 11269336"/>
              <a:gd name="connsiteY144" fmla="*/ 2194745 h 2323145"/>
              <a:gd name="connsiteX145" fmla="*/ 4366646 w 11269336"/>
              <a:gd name="connsiteY145" fmla="*/ 2198564 h 2323145"/>
              <a:gd name="connsiteX146" fmla="*/ 4354009 w 11269336"/>
              <a:gd name="connsiteY146" fmla="*/ 2204984 h 2323145"/>
              <a:gd name="connsiteX147" fmla="*/ 4348284 w 11269336"/>
              <a:gd name="connsiteY147" fmla="*/ 2205270 h 2323145"/>
              <a:gd name="connsiteX148" fmla="*/ 4333906 w 11269336"/>
              <a:gd name="connsiteY148" fmla="*/ 2205251 h 2323145"/>
              <a:gd name="connsiteX149" fmla="*/ 4308819 w 11269336"/>
              <a:gd name="connsiteY149" fmla="*/ 2203822 h 2323145"/>
              <a:gd name="connsiteX150" fmla="*/ 4301210 w 11269336"/>
              <a:gd name="connsiteY150" fmla="*/ 2204456 h 2323145"/>
              <a:gd name="connsiteX151" fmla="*/ 4283095 w 11269336"/>
              <a:gd name="connsiteY151" fmla="*/ 2198177 h 2323145"/>
              <a:gd name="connsiteX152" fmla="*/ 4250119 w 11269336"/>
              <a:gd name="connsiteY152" fmla="*/ 2196342 h 2323145"/>
              <a:gd name="connsiteX153" fmla="*/ 4189203 w 11269336"/>
              <a:gd name="connsiteY153" fmla="*/ 2178994 h 2323145"/>
              <a:gd name="connsiteX154" fmla="*/ 4154035 w 11269336"/>
              <a:gd name="connsiteY154" fmla="*/ 2171950 h 2323145"/>
              <a:gd name="connsiteX155" fmla="*/ 4129569 w 11269336"/>
              <a:gd name="connsiteY155" fmla="*/ 2163850 h 2323145"/>
              <a:gd name="connsiteX156" fmla="*/ 4061250 w 11269336"/>
              <a:gd name="connsiteY156" fmla="*/ 2159236 h 2323145"/>
              <a:gd name="connsiteX157" fmla="*/ 3945480 w 11269336"/>
              <a:gd name="connsiteY157" fmla="*/ 2158279 h 2323145"/>
              <a:gd name="connsiteX158" fmla="*/ 3921468 w 11269336"/>
              <a:gd name="connsiteY158" fmla="*/ 2156588 h 2323145"/>
              <a:gd name="connsiteX159" fmla="*/ 3903348 w 11269336"/>
              <a:gd name="connsiteY159" fmla="*/ 2149220 h 2323145"/>
              <a:gd name="connsiteX160" fmla="*/ 3901342 w 11269336"/>
              <a:gd name="connsiteY160" fmla="*/ 2142355 h 2323145"/>
              <a:gd name="connsiteX161" fmla="*/ 3888539 w 11269336"/>
              <a:gd name="connsiteY161" fmla="*/ 2140476 h 2323145"/>
              <a:gd name="connsiteX162" fmla="*/ 3885662 w 11269336"/>
              <a:gd name="connsiteY162" fmla="*/ 2138740 h 2323145"/>
              <a:gd name="connsiteX163" fmla="*/ 3868627 w 11269336"/>
              <a:gd name="connsiteY163" fmla="*/ 2130023 h 2323145"/>
              <a:gd name="connsiteX164" fmla="*/ 3819177 w 11269336"/>
              <a:gd name="connsiteY164" fmla="*/ 2142111 h 2323145"/>
              <a:gd name="connsiteX165" fmla="*/ 3769100 w 11269336"/>
              <a:gd name="connsiteY165" fmla="*/ 2131731 h 2323145"/>
              <a:gd name="connsiteX166" fmla="*/ 3562752 w 11269336"/>
              <a:gd name="connsiteY166" fmla="*/ 2131785 h 2323145"/>
              <a:gd name="connsiteX167" fmla="*/ 3541402 w 11269336"/>
              <a:gd name="connsiteY167" fmla="*/ 2106821 h 2323145"/>
              <a:gd name="connsiteX168" fmla="*/ 3365341 w 11269336"/>
              <a:gd name="connsiteY168" fmla="*/ 2077638 h 2323145"/>
              <a:gd name="connsiteX169" fmla="*/ 3170922 w 11269336"/>
              <a:gd name="connsiteY169" fmla="*/ 2115957 h 2323145"/>
              <a:gd name="connsiteX170" fmla="*/ 3156256 w 11269336"/>
              <a:gd name="connsiteY170" fmla="*/ 2124773 h 2323145"/>
              <a:gd name="connsiteX171" fmla="*/ 3140298 w 11269336"/>
              <a:gd name="connsiteY171" fmla="*/ 2129182 h 2323145"/>
              <a:gd name="connsiteX172" fmla="*/ 3138514 w 11269336"/>
              <a:gd name="connsiteY172" fmla="*/ 2128069 h 2323145"/>
              <a:gd name="connsiteX173" fmla="*/ 3120467 w 11269336"/>
              <a:gd name="connsiteY173" fmla="*/ 2128281 h 2323145"/>
              <a:gd name="connsiteX174" fmla="*/ 3116175 w 11269336"/>
              <a:gd name="connsiteY174" fmla="*/ 2131633 h 2323145"/>
              <a:gd name="connsiteX175" fmla="*/ 3103685 w 11269336"/>
              <a:gd name="connsiteY175" fmla="*/ 2132814 h 2323145"/>
              <a:gd name="connsiteX176" fmla="*/ 3078794 w 11269336"/>
              <a:gd name="connsiteY176" fmla="*/ 2137935 h 2323145"/>
              <a:gd name="connsiteX177" fmla="*/ 3074407 w 11269336"/>
              <a:gd name="connsiteY177" fmla="*/ 2136274 h 2323145"/>
              <a:gd name="connsiteX178" fmla="*/ 3037285 w 11269336"/>
              <a:gd name="connsiteY178" fmla="*/ 2139919 h 2323145"/>
              <a:gd name="connsiteX179" fmla="*/ 3036901 w 11269336"/>
              <a:gd name="connsiteY179" fmla="*/ 2138726 h 2323145"/>
              <a:gd name="connsiteX180" fmla="*/ 3026996 w 11269336"/>
              <a:gd name="connsiteY180" fmla="*/ 2134322 h 2323145"/>
              <a:gd name="connsiteX181" fmla="*/ 3007772 w 11269336"/>
              <a:gd name="connsiteY181" fmla="*/ 2128742 h 2323145"/>
              <a:gd name="connsiteX182" fmla="*/ 2965030 w 11269336"/>
              <a:gd name="connsiteY182" fmla="*/ 2100494 h 2323145"/>
              <a:gd name="connsiteX183" fmla="*/ 2926342 w 11269336"/>
              <a:gd name="connsiteY183" fmla="*/ 2104155 h 2323145"/>
              <a:gd name="connsiteX184" fmla="*/ 2918608 w 11269336"/>
              <a:gd name="connsiteY184" fmla="*/ 2104215 h 2323145"/>
              <a:gd name="connsiteX185" fmla="*/ 2918475 w 11269336"/>
              <a:gd name="connsiteY185" fmla="*/ 2103937 h 2323145"/>
              <a:gd name="connsiteX186" fmla="*/ 2910360 w 11269336"/>
              <a:gd name="connsiteY186" fmla="*/ 2103444 h 2323145"/>
              <a:gd name="connsiteX187" fmla="*/ 2904507 w 11269336"/>
              <a:gd name="connsiteY187" fmla="*/ 2104326 h 2323145"/>
              <a:gd name="connsiteX188" fmla="*/ 2889503 w 11269336"/>
              <a:gd name="connsiteY188" fmla="*/ 2104443 h 2323145"/>
              <a:gd name="connsiteX189" fmla="*/ 2884480 w 11269336"/>
              <a:gd name="connsiteY189" fmla="*/ 2102626 h 2323145"/>
              <a:gd name="connsiteX190" fmla="*/ 2882689 w 11269336"/>
              <a:gd name="connsiteY190" fmla="*/ 2099228 h 2323145"/>
              <a:gd name="connsiteX191" fmla="*/ 2881291 w 11269336"/>
              <a:gd name="connsiteY191" fmla="*/ 2099618 h 2323145"/>
              <a:gd name="connsiteX192" fmla="*/ 2853979 w 11269336"/>
              <a:gd name="connsiteY192" fmla="*/ 2090388 h 2323145"/>
              <a:gd name="connsiteX193" fmla="*/ 2791790 w 11269336"/>
              <a:gd name="connsiteY193" fmla="*/ 2080332 h 2323145"/>
              <a:gd name="connsiteX194" fmla="*/ 2755844 w 11269336"/>
              <a:gd name="connsiteY194" fmla="*/ 2078874 h 2323145"/>
              <a:gd name="connsiteX195" fmla="*/ 2657742 w 11269336"/>
              <a:gd name="connsiteY195" fmla="*/ 2070179 h 2323145"/>
              <a:gd name="connsiteX196" fmla="*/ 2559549 w 11269336"/>
              <a:gd name="connsiteY196" fmla="*/ 2057873 h 2323145"/>
              <a:gd name="connsiteX197" fmla="*/ 2512054 w 11269336"/>
              <a:gd name="connsiteY197" fmla="*/ 2031671 h 2323145"/>
              <a:gd name="connsiteX198" fmla="*/ 2506437 w 11269336"/>
              <a:gd name="connsiteY198" fmla="*/ 2030918 h 2323145"/>
              <a:gd name="connsiteX199" fmla="*/ 2491752 w 11269336"/>
              <a:gd name="connsiteY199" fmla="*/ 2033906 h 2323145"/>
              <a:gd name="connsiteX200" fmla="*/ 2486338 w 11269336"/>
              <a:gd name="connsiteY200" fmla="*/ 2035862 h 2323145"/>
              <a:gd name="connsiteX201" fmla="*/ 2478186 w 11269336"/>
              <a:gd name="connsiteY201" fmla="*/ 2036953 h 2323145"/>
              <a:gd name="connsiteX202" fmla="*/ 2477950 w 11269336"/>
              <a:gd name="connsiteY202" fmla="*/ 2036715 h 2323145"/>
              <a:gd name="connsiteX203" fmla="*/ 2470381 w 11269336"/>
              <a:gd name="connsiteY203" fmla="*/ 2038256 h 2323145"/>
              <a:gd name="connsiteX204" fmla="*/ 2433781 w 11269336"/>
              <a:gd name="connsiteY204" fmla="*/ 2049140 h 2323145"/>
              <a:gd name="connsiteX205" fmla="*/ 2381172 w 11269336"/>
              <a:gd name="connsiteY205" fmla="*/ 2030645 h 2323145"/>
              <a:gd name="connsiteX206" fmla="*/ 2360198 w 11269336"/>
              <a:gd name="connsiteY206" fmla="*/ 2029059 h 2323145"/>
              <a:gd name="connsiteX207" fmla="*/ 2348815 w 11269336"/>
              <a:gd name="connsiteY207" fmla="*/ 2026798 h 2323145"/>
              <a:gd name="connsiteX208" fmla="*/ 2347988 w 11269336"/>
              <a:gd name="connsiteY208" fmla="*/ 2025745 h 2323145"/>
              <a:gd name="connsiteX209" fmla="*/ 2312920 w 11269336"/>
              <a:gd name="connsiteY209" fmla="*/ 2036311 h 2323145"/>
              <a:gd name="connsiteX210" fmla="*/ 2307986 w 11269336"/>
              <a:gd name="connsiteY210" fmla="*/ 2035583 h 2323145"/>
              <a:gd name="connsiteX211" fmla="*/ 2285481 w 11269336"/>
              <a:gd name="connsiteY211" fmla="*/ 2045197 h 2323145"/>
              <a:gd name="connsiteX212" fmla="*/ 2273666 w 11269336"/>
              <a:gd name="connsiteY212" fmla="*/ 2048710 h 2323145"/>
              <a:gd name="connsiteX213" fmla="*/ 2270719 w 11269336"/>
              <a:gd name="connsiteY213" fmla="*/ 2052702 h 2323145"/>
              <a:gd name="connsiteX214" fmla="*/ 2253080 w 11269336"/>
              <a:gd name="connsiteY214" fmla="*/ 2056363 h 2323145"/>
              <a:gd name="connsiteX215" fmla="*/ 2250906 w 11269336"/>
              <a:gd name="connsiteY215" fmla="*/ 2055654 h 2323145"/>
              <a:gd name="connsiteX216" fmla="*/ 2236905 w 11269336"/>
              <a:gd name="connsiteY216" fmla="*/ 2062882 h 2323145"/>
              <a:gd name="connsiteX217" fmla="*/ 2225830 w 11269336"/>
              <a:gd name="connsiteY217" fmla="*/ 2074027 h 2323145"/>
              <a:gd name="connsiteX218" fmla="*/ 2073776 w 11269336"/>
              <a:gd name="connsiteY218" fmla="*/ 2089244 h 2323145"/>
              <a:gd name="connsiteX219" fmla="*/ 1948256 w 11269336"/>
              <a:gd name="connsiteY219" fmla="*/ 2146616 h 2323145"/>
              <a:gd name="connsiteX220" fmla="*/ 1865582 w 11269336"/>
              <a:gd name="connsiteY220" fmla="*/ 2153738 h 2323145"/>
              <a:gd name="connsiteX221" fmla="*/ 1835210 w 11269336"/>
              <a:gd name="connsiteY221" fmla="*/ 2134244 h 2323145"/>
              <a:gd name="connsiteX222" fmla="*/ 1632661 w 11269336"/>
              <a:gd name="connsiteY222" fmla="*/ 2173882 h 2323145"/>
              <a:gd name="connsiteX223" fmla="*/ 1579590 w 11269336"/>
              <a:gd name="connsiteY223" fmla="*/ 2173680 h 2323145"/>
              <a:gd name="connsiteX224" fmla="*/ 1535601 w 11269336"/>
              <a:gd name="connsiteY224" fmla="*/ 2194590 h 2323145"/>
              <a:gd name="connsiteX225" fmla="*/ 1515594 w 11269336"/>
              <a:gd name="connsiteY225" fmla="*/ 2189622 h 2323145"/>
              <a:gd name="connsiteX226" fmla="*/ 1512113 w 11269336"/>
              <a:gd name="connsiteY226" fmla="*/ 2188534 h 2323145"/>
              <a:gd name="connsiteX227" fmla="*/ 1498838 w 11269336"/>
              <a:gd name="connsiteY227" fmla="*/ 2189213 h 2323145"/>
              <a:gd name="connsiteX228" fmla="*/ 1494279 w 11269336"/>
              <a:gd name="connsiteY228" fmla="*/ 2183112 h 2323145"/>
              <a:gd name="connsiteX229" fmla="*/ 1473714 w 11269336"/>
              <a:gd name="connsiteY229" fmla="*/ 2179625 h 2323145"/>
              <a:gd name="connsiteX230" fmla="*/ 1449503 w 11269336"/>
              <a:gd name="connsiteY230" fmla="*/ 2182633 h 2323145"/>
              <a:gd name="connsiteX231" fmla="*/ 1266687 w 11269336"/>
              <a:gd name="connsiteY231" fmla="*/ 2212688 h 2323145"/>
              <a:gd name="connsiteX232" fmla="*/ 1239614 w 11269336"/>
              <a:gd name="connsiteY232" fmla="*/ 2209727 h 2323145"/>
              <a:gd name="connsiteX233" fmla="*/ 1202436 w 11269336"/>
              <a:gd name="connsiteY233" fmla="*/ 2209817 h 2323145"/>
              <a:gd name="connsiteX234" fmla="*/ 1136097 w 11269336"/>
              <a:gd name="connsiteY234" fmla="*/ 2205112 h 2323145"/>
              <a:gd name="connsiteX235" fmla="*/ 988232 w 11269336"/>
              <a:gd name="connsiteY235" fmla="*/ 2235635 h 2323145"/>
              <a:gd name="connsiteX236" fmla="*/ 981959 w 11269336"/>
              <a:gd name="connsiteY236" fmla="*/ 2231607 h 2323145"/>
              <a:gd name="connsiteX237" fmla="*/ 938600 w 11269336"/>
              <a:gd name="connsiteY237" fmla="*/ 2238113 h 2323145"/>
              <a:gd name="connsiteX238" fmla="*/ 791788 w 11269336"/>
              <a:gd name="connsiteY238" fmla="*/ 2293224 h 2323145"/>
              <a:gd name="connsiteX239" fmla="*/ 706914 w 11269336"/>
              <a:gd name="connsiteY239" fmla="*/ 2305046 h 2323145"/>
              <a:gd name="connsiteX240" fmla="*/ 675971 w 11269336"/>
              <a:gd name="connsiteY240" fmla="*/ 2304030 h 2323145"/>
              <a:gd name="connsiteX241" fmla="*/ 624180 w 11269336"/>
              <a:gd name="connsiteY241" fmla="*/ 2302650 h 2323145"/>
              <a:gd name="connsiteX242" fmla="*/ 583453 w 11269336"/>
              <a:gd name="connsiteY242" fmla="*/ 2288788 h 2323145"/>
              <a:gd name="connsiteX243" fmla="*/ 540946 w 11269336"/>
              <a:gd name="connsiteY243" fmla="*/ 2292721 h 2323145"/>
              <a:gd name="connsiteX244" fmla="*/ 533680 w 11269336"/>
              <a:gd name="connsiteY244" fmla="*/ 2310233 h 2323145"/>
              <a:gd name="connsiteX245" fmla="*/ 487366 w 11269336"/>
              <a:gd name="connsiteY245" fmla="*/ 2309053 h 2323145"/>
              <a:gd name="connsiteX246" fmla="*/ 416820 w 11269336"/>
              <a:gd name="connsiteY246" fmla="*/ 2305443 h 2323145"/>
              <a:gd name="connsiteX247" fmla="*/ 376805 w 11269336"/>
              <a:gd name="connsiteY247" fmla="*/ 2307647 h 2323145"/>
              <a:gd name="connsiteX248" fmla="*/ 266777 w 11269336"/>
              <a:gd name="connsiteY248" fmla="*/ 2309012 h 2323145"/>
              <a:gd name="connsiteX249" fmla="*/ 156013 w 11269336"/>
              <a:gd name="connsiteY249" fmla="*/ 2306832 h 2323145"/>
              <a:gd name="connsiteX250" fmla="*/ 87258 w 11269336"/>
              <a:gd name="connsiteY250" fmla="*/ 2285511 h 2323145"/>
              <a:gd name="connsiteX251" fmla="*/ 23798 w 11269336"/>
              <a:gd name="connsiteY251" fmla="*/ 2281822 h 2323145"/>
              <a:gd name="connsiteX252" fmla="*/ 0 w 11269336"/>
              <a:gd name="connsiteY252" fmla="*/ 2285369 h 2323145"/>
              <a:gd name="connsiteX253" fmla="*/ 0 w 11269336"/>
              <a:gd name="connsiteY25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467257 w 11269336"/>
              <a:gd name="connsiteY141" fmla="*/ 2196121 h 2323145"/>
              <a:gd name="connsiteX142" fmla="*/ 4405765 w 11269336"/>
              <a:gd name="connsiteY142" fmla="*/ 2199902 h 2323145"/>
              <a:gd name="connsiteX143" fmla="*/ 4401354 w 11269336"/>
              <a:gd name="connsiteY143" fmla="*/ 2194745 h 2323145"/>
              <a:gd name="connsiteX144" fmla="*/ 4366646 w 11269336"/>
              <a:gd name="connsiteY144" fmla="*/ 2198564 h 2323145"/>
              <a:gd name="connsiteX145" fmla="*/ 4354009 w 11269336"/>
              <a:gd name="connsiteY145" fmla="*/ 2204984 h 2323145"/>
              <a:gd name="connsiteX146" fmla="*/ 4348284 w 11269336"/>
              <a:gd name="connsiteY146" fmla="*/ 2205270 h 2323145"/>
              <a:gd name="connsiteX147" fmla="*/ 4333906 w 11269336"/>
              <a:gd name="connsiteY147" fmla="*/ 2205251 h 2323145"/>
              <a:gd name="connsiteX148" fmla="*/ 4308819 w 11269336"/>
              <a:gd name="connsiteY148" fmla="*/ 2203822 h 2323145"/>
              <a:gd name="connsiteX149" fmla="*/ 4301210 w 11269336"/>
              <a:gd name="connsiteY149" fmla="*/ 2204456 h 2323145"/>
              <a:gd name="connsiteX150" fmla="*/ 4283095 w 11269336"/>
              <a:gd name="connsiteY150" fmla="*/ 2198177 h 2323145"/>
              <a:gd name="connsiteX151" fmla="*/ 4250119 w 11269336"/>
              <a:gd name="connsiteY151" fmla="*/ 2196342 h 2323145"/>
              <a:gd name="connsiteX152" fmla="*/ 4189203 w 11269336"/>
              <a:gd name="connsiteY152" fmla="*/ 2178994 h 2323145"/>
              <a:gd name="connsiteX153" fmla="*/ 4154035 w 11269336"/>
              <a:gd name="connsiteY153" fmla="*/ 2171950 h 2323145"/>
              <a:gd name="connsiteX154" fmla="*/ 4129569 w 11269336"/>
              <a:gd name="connsiteY154" fmla="*/ 2163850 h 2323145"/>
              <a:gd name="connsiteX155" fmla="*/ 4061250 w 11269336"/>
              <a:gd name="connsiteY155" fmla="*/ 2159236 h 2323145"/>
              <a:gd name="connsiteX156" fmla="*/ 3945480 w 11269336"/>
              <a:gd name="connsiteY156" fmla="*/ 2158279 h 2323145"/>
              <a:gd name="connsiteX157" fmla="*/ 3921468 w 11269336"/>
              <a:gd name="connsiteY157" fmla="*/ 2156588 h 2323145"/>
              <a:gd name="connsiteX158" fmla="*/ 3903348 w 11269336"/>
              <a:gd name="connsiteY158" fmla="*/ 2149220 h 2323145"/>
              <a:gd name="connsiteX159" fmla="*/ 3901342 w 11269336"/>
              <a:gd name="connsiteY159" fmla="*/ 2142355 h 2323145"/>
              <a:gd name="connsiteX160" fmla="*/ 3888539 w 11269336"/>
              <a:gd name="connsiteY160" fmla="*/ 2140476 h 2323145"/>
              <a:gd name="connsiteX161" fmla="*/ 3885662 w 11269336"/>
              <a:gd name="connsiteY161" fmla="*/ 2138740 h 2323145"/>
              <a:gd name="connsiteX162" fmla="*/ 3868627 w 11269336"/>
              <a:gd name="connsiteY162" fmla="*/ 2130023 h 2323145"/>
              <a:gd name="connsiteX163" fmla="*/ 3819177 w 11269336"/>
              <a:gd name="connsiteY163" fmla="*/ 2142111 h 2323145"/>
              <a:gd name="connsiteX164" fmla="*/ 3769100 w 11269336"/>
              <a:gd name="connsiteY164" fmla="*/ 2131731 h 2323145"/>
              <a:gd name="connsiteX165" fmla="*/ 3562752 w 11269336"/>
              <a:gd name="connsiteY165" fmla="*/ 2131785 h 2323145"/>
              <a:gd name="connsiteX166" fmla="*/ 3541402 w 11269336"/>
              <a:gd name="connsiteY166" fmla="*/ 2106821 h 2323145"/>
              <a:gd name="connsiteX167" fmla="*/ 3365341 w 11269336"/>
              <a:gd name="connsiteY167" fmla="*/ 2077638 h 2323145"/>
              <a:gd name="connsiteX168" fmla="*/ 3170922 w 11269336"/>
              <a:gd name="connsiteY168" fmla="*/ 2115957 h 2323145"/>
              <a:gd name="connsiteX169" fmla="*/ 3156256 w 11269336"/>
              <a:gd name="connsiteY169" fmla="*/ 2124773 h 2323145"/>
              <a:gd name="connsiteX170" fmla="*/ 3140298 w 11269336"/>
              <a:gd name="connsiteY170" fmla="*/ 2129182 h 2323145"/>
              <a:gd name="connsiteX171" fmla="*/ 3138514 w 11269336"/>
              <a:gd name="connsiteY171" fmla="*/ 2128069 h 2323145"/>
              <a:gd name="connsiteX172" fmla="*/ 3120467 w 11269336"/>
              <a:gd name="connsiteY172" fmla="*/ 2128281 h 2323145"/>
              <a:gd name="connsiteX173" fmla="*/ 3116175 w 11269336"/>
              <a:gd name="connsiteY173" fmla="*/ 2131633 h 2323145"/>
              <a:gd name="connsiteX174" fmla="*/ 3103685 w 11269336"/>
              <a:gd name="connsiteY174" fmla="*/ 2132814 h 2323145"/>
              <a:gd name="connsiteX175" fmla="*/ 3078794 w 11269336"/>
              <a:gd name="connsiteY175" fmla="*/ 2137935 h 2323145"/>
              <a:gd name="connsiteX176" fmla="*/ 3074407 w 11269336"/>
              <a:gd name="connsiteY176" fmla="*/ 2136274 h 2323145"/>
              <a:gd name="connsiteX177" fmla="*/ 3037285 w 11269336"/>
              <a:gd name="connsiteY177" fmla="*/ 2139919 h 2323145"/>
              <a:gd name="connsiteX178" fmla="*/ 3036901 w 11269336"/>
              <a:gd name="connsiteY178" fmla="*/ 2138726 h 2323145"/>
              <a:gd name="connsiteX179" fmla="*/ 3026996 w 11269336"/>
              <a:gd name="connsiteY179" fmla="*/ 2134322 h 2323145"/>
              <a:gd name="connsiteX180" fmla="*/ 3007772 w 11269336"/>
              <a:gd name="connsiteY180" fmla="*/ 2128742 h 2323145"/>
              <a:gd name="connsiteX181" fmla="*/ 2965030 w 11269336"/>
              <a:gd name="connsiteY181" fmla="*/ 2100494 h 2323145"/>
              <a:gd name="connsiteX182" fmla="*/ 2926342 w 11269336"/>
              <a:gd name="connsiteY182" fmla="*/ 2104155 h 2323145"/>
              <a:gd name="connsiteX183" fmla="*/ 2918608 w 11269336"/>
              <a:gd name="connsiteY183" fmla="*/ 2104215 h 2323145"/>
              <a:gd name="connsiteX184" fmla="*/ 2918475 w 11269336"/>
              <a:gd name="connsiteY184" fmla="*/ 2103937 h 2323145"/>
              <a:gd name="connsiteX185" fmla="*/ 2910360 w 11269336"/>
              <a:gd name="connsiteY185" fmla="*/ 2103444 h 2323145"/>
              <a:gd name="connsiteX186" fmla="*/ 2904507 w 11269336"/>
              <a:gd name="connsiteY186" fmla="*/ 2104326 h 2323145"/>
              <a:gd name="connsiteX187" fmla="*/ 2889503 w 11269336"/>
              <a:gd name="connsiteY187" fmla="*/ 2104443 h 2323145"/>
              <a:gd name="connsiteX188" fmla="*/ 2884480 w 11269336"/>
              <a:gd name="connsiteY188" fmla="*/ 2102626 h 2323145"/>
              <a:gd name="connsiteX189" fmla="*/ 2882689 w 11269336"/>
              <a:gd name="connsiteY189" fmla="*/ 2099228 h 2323145"/>
              <a:gd name="connsiteX190" fmla="*/ 2881291 w 11269336"/>
              <a:gd name="connsiteY190" fmla="*/ 2099618 h 2323145"/>
              <a:gd name="connsiteX191" fmla="*/ 2853979 w 11269336"/>
              <a:gd name="connsiteY191" fmla="*/ 2090388 h 2323145"/>
              <a:gd name="connsiteX192" fmla="*/ 2791790 w 11269336"/>
              <a:gd name="connsiteY192" fmla="*/ 2080332 h 2323145"/>
              <a:gd name="connsiteX193" fmla="*/ 2755844 w 11269336"/>
              <a:gd name="connsiteY193" fmla="*/ 2078874 h 2323145"/>
              <a:gd name="connsiteX194" fmla="*/ 2657742 w 11269336"/>
              <a:gd name="connsiteY194" fmla="*/ 2070179 h 2323145"/>
              <a:gd name="connsiteX195" fmla="*/ 2559549 w 11269336"/>
              <a:gd name="connsiteY195" fmla="*/ 2057873 h 2323145"/>
              <a:gd name="connsiteX196" fmla="*/ 2512054 w 11269336"/>
              <a:gd name="connsiteY196" fmla="*/ 2031671 h 2323145"/>
              <a:gd name="connsiteX197" fmla="*/ 2506437 w 11269336"/>
              <a:gd name="connsiteY197" fmla="*/ 2030918 h 2323145"/>
              <a:gd name="connsiteX198" fmla="*/ 2491752 w 11269336"/>
              <a:gd name="connsiteY198" fmla="*/ 2033906 h 2323145"/>
              <a:gd name="connsiteX199" fmla="*/ 2486338 w 11269336"/>
              <a:gd name="connsiteY199" fmla="*/ 2035862 h 2323145"/>
              <a:gd name="connsiteX200" fmla="*/ 2478186 w 11269336"/>
              <a:gd name="connsiteY200" fmla="*/ 2036953 h 2323145"/>
              <a:gd name="connsiteX201" fmla="*/ 2477950 w 11269336"/>
              <a:gd name="connsiteY201" fmla="*/ 2036715 h 2323145"/>
              <a:gd name="connsiteX202" fmla="*/ 2470381 w 11269336"/>
              <a:gd name="connsiteY202" fmla="*/ 2038256 h 2323145"/>
              <a:gd name="connsiteX203" fmla="*/ 2433781 w 11269336"/>
              <a:gd name="connsiteY203" fmla="*/ 2049140 h 2323145"/>
              <a:gd name="connsiteX204" fmla="*/ 2381172 w 11269336"/>
              <a:gd name="connsiteY204" fmla="*/ 2030645 h 2323145"/>
              <a:gd name="connsiteX205" fmla="*/ 2360198 w 11269336"/>
              <a:gd name="connsiteY205" fmla="*/ 2029059 h 2323145"/>
              <a:gd name="connsiteX206" fmla="*/ 2348815 w 11269336"/>
              <a:gd name="connsiteY206" fmla="*/ 2026798 h 2323145"/>
              <a:gd name="connsiteX207" fmla="*/ 2347988 w 11269336"/>
              <a:gd name="connsiteY207" fmla="*/ 2025745 h 2323145"/>
              <a:gd name="connsiteX208" fmla="*/ 2312920 w 11269336"/>
              <a:gd name="connsiteY208" fmla="*/ 2036311 h 2323145"/>
              <a:gd name="connsiteX209" fmla="*/ 2307986 w 11269336"/>
              <a:gd name="connsiteY209" fmla="*/ 2035583 h 2323145"/>
              <a:gd name="connsiteX210" fmla="*/ 2285481 w 11269336"/>
              <a:gd name="connsiteY210" fmla="*/ 2045197 h 2323145"/>
              <a:gd name="connsiteX211" fmla="*/ 2273666 w 11269336"/>
              <a:gd name="connsiteY211" fmla="*/ 2048710 h 2323145"/>
              <a:gd name="connsiteX212" fmla="*/ 2270719 w 11269336"/>
              <a:gd name="connsiteY212" fmla="*/ 2052702 h 2323145"/>
              <a:gd name="connsiteX213" fmla="*/ 2253080 w 11269336"/>
              <a:gd name="connsiteY213" fmla="*/ 2056363 h 2323145"/>
              <a:gd name="connsiteX214" fmla="*/ 2250906 w 11269336"/>
              <a:gd name="connsiteY214" fmla="*/ 2055654 h 2323145"/>
              <a:gd name="connsiteX215" fmla="*/ 2236905 w 11269336"/>
              <a:gd name="connsiteY215" fmla="*/ 2062882 h 2323145"/>
              <a:gd name="connsiteX216" fmla="*/ 2225830 w 11269336"/>
              <a:gd name="connsiteY216" fmla="*/ 2074027 h 2323145"/>
              <a:gd name="connsiteX217" fmla="*/ 2073776 w 11269336"/>
              <a:gd name="connsiteY217" fmla="*/ 2089244 h 2323145"/>
              <a:gd name="connsiteX218" fmla="*/ 1948256 w 11269336"/>
              <a:gd name="connsiteY218" fmla="*/ 2146616 h 2323145"/>
              <a:gd name="connsiteX219" fmla="*/ 1865582 w 11269336"/>
              <a:gd name="connsiteY219" fmla="*/ 2153738 h 2323145"/>
              <a:gd name="connsiteX220" fmla="*/ 1835210 w 11269336"/>
              <a:gd name="connsiteY220" fmla="*/ 2134244 h 2323145"/>
              <a:gd name="connsiteX221" fmla="*/ 1632661 w 11269336"/>
              <a:gd name="connsiteY221" fmla="*/ 2173882 h 2323145"/>
              <a:gd name="connsiteX222" fmla="*/ 1579590 w 11269336"/>
              <a:gd name="connsiteY222" fmla="*/ 2173680 h 2323145"/>
              <a:gd name="connsiteX223" fmla="*/ 1535601 w 11269336"/>
              <a:gd name="connsiteY223" fmla="*/ 2194590 h 2323145"/>
              <a:gd name="connsiteX224" fmla="*/ 1515594 w 11269336"/>
              <a:gd name="connsiteY224" fmla="*/ 2189622 h 2323145"/>
              <a:gd name="connsiteX225" fmla="*/ 1512113 w 11269336"/>
              <a:gd name="connsiteY225" fmla="*/ 2188534 h 2323145"/>
              <a:gd name="connsiteX226" fmla="*/ 1498838 w 11269336"/>
              <a:gd name="connsiteY226" fmla="*/ 2189213 h 2323145"/>
              <a:gd name="connsiteX227" fmla="*/ 1494279 w 11269336"/>
              <a:gd name="connsiteY227" fmla="*/ 2183112 h 2323145"/>
              <a:gd name="connsiteX228" fmla="*/ 1473714 w 11269336"/>
              <a:gd name="connsiteY228" fmla="*/ 2179625 h 2323145"/>
              <a:gd name="connsiteX229" fmla="*/ 1449503 w 11269336"/>
              <a:gd name="connsiteY229" fmla="*/ 2182633 h 2323145"/>
              <a:gd name="connsiteX230" fmla="*/ 1266687 w 11269336"/>
              <a:gd name="connsiteY230" fmla="*/ 2212688 h 2323145"/>
              <a:gd name="connsiteX231" fmla="*/ 1239614 w 11269336"/>
              <a:gd name="connsiteY231" fmla="*/ 2209727 h 2323145"/>
              <a:gd name="connsiteX232" fmla="*/ 1202436 w 11269336"/>
              <a:gd name="connsiteY232" fmla="*/ 2209817 h 2323145"/>
              <a:gd name="connsiteX233" fmla="*/ 1136097 w 11269336"/>
              <a:gd name="connsiteY233" fmla="*/ 2205112 h 2323145"/>
              <a:gd name="connsiteX234" fmla="*/ 988232 w 11269336"/>
              <a:gd name="connsiteY234" fmla="*/ 2235635 h 2323145"/>
              <a:gd name="connsiteX235" fmla="*/ 981959 w 11269336"/>
              <a:gd name="connsiteY235" fmla="*/ 2231607 h 2323145"/>
              <a:gd name="connsiteX236" fmla="*/ 938600 w 11269336"/>
              <a:gd name="connsiteY236" fmla="*/ 2238113 h 2323145"/>
              <a:gd name="connsiteX237" fmla="*/ 791788 w 11269336"/>
              <a:gd name="connsiteY237" fmla="*/ 2293224 h 2323145"/>
              <a:gd name="connsiteX238" fmla="*/ 706914 w 11269336"/>
              <a:gd name="connsiteY238" fmla="*/ 2305046 h 2323145"/>
              <a:gd name="connsiteX239" fmla="*/ 675971 w 11269336"/>
              <a:gd name="connsiteY239" fmla="*/ 2304030 h 2323145"/>
              <a:gd name="connsiteX240" fmla="*/ 624180 w 11269336"/>
              <a:gd name="connsiteY240" fmla="*/ 2302650 h 2323145"/>
              <a:gd name="connsiteX241" fmla="*/ 583453 w 11269336"/>
              <a:gd name="connsiteY241" fmla="*/ 2288788 h 2323145"/>
              <a:gd name="connsiteX242" fmla="*/ 540946 w 11269336"/>
              <a:gd name="connsiteY242" fmla="*/ 2292721 h 2323145"/>
              <a:gd name="connsiteX243" fmla="*/ 533680 w 11269336"/>
              <a:gd name="connsiteY243" fmla="*/ 2310233 h 2323145"/>
              <a:gd name="connsiteX244" fmla="*/ 487366 w 11269336"/>
              <a:gd name="connsiteY244" fmla="*/ 2309053 h 2323145"/>
              <a:gd name="connsiteX245" fmla="*/ 416820 w 11269336"/>
              <a:gd name="connsiteY245" fmla="*/ 2305443 h 2323145"/>
              <a:gd name="connsiteX246" fmla="*/ 376805 w 11269336"/>
              <a:gd name="connsiteY246" fmla="*/ 2307647 h 2323145"/>
              <a:gd name="connsiteX247" fmla="*/ 266777 w 11269336"/>
              <a:gd name="connsiteY247" fmla="*/ 2309012 h 2323145"/>
              <a:gd name="connsiteX248" fmla="*/ 156013 w 11269336"/>
              <a:gd name="connsiteY248" fmla="*/ 2306832 h 2323145"/>
              <a:gd name="connsiteX249" fmla="*/ 87258 w 11269336"/>
              <a:gd name="connsiteY249" fmla="*/ 2285511 h 2323145"/>
              <a:gd name="connsiteX250" fmla="*/ 23798 w 11269336"/>
              <a:gd name="connsiteY250" fmla="*/ 2281822 h 2323145"/>
              <a:gd name="connsiteX251" fmla="*/ 0 w 11269336"/>
              <a:gd name="connsiteY251" fmla="*/ 2285369 h 2323145"/>
              <a:gd name="connsiteX252" fmla="*/ 0 w 11269336"/>
              <a:gd name="connsiteY25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405765 w 11269336"/>
              <a:gd name="connsiteY141" fmla="*/ 2199902 h 2323145"/>
              <a:gd name="connsiteX142" fmla="*/ 4401354 w 11269336"/>
              <a:gd name="connsiteY142" fmla="*/ 2194745 h 2323145"/>
              <a:gd name="connsiteX143" fmla="*/ 4366646 w 11269336"/>
              <a:gd name="connsiteY143" fmla="*/ 2198564 h 2323145"/>
              <a:gd name="connsiteX144" fmla="*/ 4354009 w 11269336"/>
              <a:gd name="connsiteY144" fmla="*/ 2204984 h 2323145"/>
              <a:gd name="connsiteX145" fmla="*/ 4348284 w 11269336"/>
              <a:gd name="connsiteY145" fmla="*/ 2205270 h 2323145"/>
              <a:gd name="connsiteX146" fmla="*/ 4333906 w 11269336"/>
              <a:gd name="connsiteY146" fmla="*/ 2205251 h 2323145"/>
              <a:gd name="connsiteX147" fmla="*/ 4308819 w 11269336"/>
              <a:gd name="connsiteY147" fmla="*/ 2203822 h 2323145"/>
              <a:gd name="connsiteX148" fmla="*/ 4301210 w 11269336"/>
              <a:gd name="connsiteY148" fmla="*/ 2204456 h 2323145"/>
              <a:gd name="connsiteX149" fmla="*/ 4283095 w 11269336"/>
              <a:gd name="connsiteY149" fmla="*/ 2198177 h 2323145"/>
              <a:gd name="connsiteX150" fmla="*/ 4250119 w 11269336"/>
              <a:gd name="connsiteY150" fmla="*/ 2196342 h 2323145"/>
              <a:gd name="connsiteX151" fmla="*/ 4189203 w 11269336"/>
              <a:gd name="connsiteY151" fmla="*/ 2178994 h 2323145"/>
              <a:gd name="connsiteX152" fmla="*/ 4154035 w 11269336"/>
              <a:gd name="connsiteY152" fmla="*/ 2171950 h 2323145"/>
              <a:gd name="connsiteX153" fmla="*/ 4129569 w 11269336"/>
              <a:gd name="connsiteY153" fmla="*/ 2163850 h 2323145"/>
              <a:gd name="connsiteX154" fmla="*/ 4061250 w 11269336"/>
              <a:gd name="connsiteY154" fmla="*/ 2159236 h 2323145"/>
              <a:gd name="connsiteX155" fmla="*/ 3945480 w 11269336"/>
              <a:gd name="connsiteY155" fmla="*/ 2158279 h 2323145"/>
              <a:gd name="connsiteX156" fmla="*/ 3921468 w 11269336"/>
              <a:gd name="connsiteY156" fmla="*/ 2156588 h 2323145"/>
              <a:gd name="connsiteX157" fmla="*/ 3903348 w 11269336"/>
              <a:gd name="connsiteY157" fmla="*/ 2149220 h 2323145"/>
              <a:gd name="connsiteX158" fmla="*/ 3901342 w 11269336"/>
              <a:gd name="connsiteY158" fmla="*/ 2142355 h 2323145"/>
              <a:gd name="connsiteX159" fmla="*/ 3888539 w 11269336"/>
              <a:gd name="connsiteY159" fmla="*/ 2140476 h 2323145"/>
              <a:gd name="connsiteX160" fmla="*/ 3885662 w 11269336"/>
              <a:gd name="connsiteY160" fmla="*/ 2138740 h 2323145"/>
              <a:gd name="connsiteX161" fmla="*/ 3868627 w 11269336"/>
              <a:gd name="connsiteY161" fmla="*/ 2130023 h 2323145"/>
              <a:gd name="connsiteX162" fmla="*/ 3819177 w 11269336"/>
              <a:gd name="connsiteY162" fmla="*/ 2142111 h 2323145"/>
              <a:gd name="connsiteX163" fmla="*/ 3769100 w 11269336"/>
              <a:gd name="connsiteY163" fmla="*/ 2131731 h 2323145"/>
              <a:gd name="connsiteX164" fmla="*/ 3562752 w 11269336"/>
              <a:gd name="connsiteY164" fmla="*/ 2131785 h 2323145"/>
              <a:gd name="connsiteX165" fmla="*/ 3541402 w 11269336"/>
              <a:gd name="connsiteY165" fmla="*/ 2106821 h 2323145"/>
              <a:gd name="connsiteX166" fmla="*/ 3365341 w 11269336"/>
              <a:gd name="connsiteY166" fmla="*/ 2077638 h 2323145"/>
              <a:gd name="connsiteX167" fmla="*/ 3170922 w 11269336"/>
              <a:gd name="connsiteY167" fmla="*/ 2115957 h 2323145"/>
              <a:gd name="connsiteX168" fmla="*/ 3156256 w 11269336"/>
              <a:gd name="connsiteY168" fmla="*/ 2124773 h 2323145"/>
              <a:gd name="connsiteX169" fmla="*/ 3140298 w 11269336"/>
              <a:gd name="connsiteY169" fmla="*/ 2129182 h 2323145"/>
              <a:gd name="connsiteX170" fmla="*/ 3138514 w 11269336"/>
              <a:gd name="connsiteY170" fmla="*/ 2128069 h 2323145"/>
              <a:gd name="connsiteX171" fmla="*/ 3120467 w 11269336"/>
              <a:gd name="connsiteY171" fmla="*/ 2128281 h 2323145"/>
              <a:gd name="connsiteX172" fmla="*/ 3116175 w 11269336"/>
              <a:gd name="connsiteY172" fmla="*/ 2131633 h 2323145"/>
              <a:gd name="connsiteX173" fmla="*/ 3103685 w 11269336"/>
              <a:gd name="connsiteY173" fmla="*/ 2132814 h 2323145"/>
              <a:gd name="connsiteX174" fmla="*/ 3078794 w 11269336"/>
              <a:gd name="connsiteY174" fmla="*/ 2137935 h 2323145"/>
              <a:gd name="connsiteX175" fmla="*/ 3074407 w 11269336"/>
              <a:gd name="connsiteY175" fmla="*/ 2136274 h 2323145"/>
              <a:gd name="connsiteX176" fmla="*/ 3037285 w 11269336"/>
              <a:gd name="connsiteY176" fmla="*/ 2139919 h 2323145"/>
              <a:gd name="connsiteX177" fmla="*/ 3036901 w 11269336"/>
              <a:gd name="connsiteY177" fmla="*/ 2138726 h 2323145"/>
              <a:gd name="connsiteX178" fmla="*/ 3026996 w 11269336"/>
              <a:gd name="connsiteY178" fmla="*/ 2134322 h 2323145"/>
              <a:gd name="connsiteX179" fmla="*/ 3007772 w 11269336"/>
              <a:gd name="connsiteY179" fmla="*/ 2128742 h 2323145"/>
              <a:gd name="connsiteX180" fmla="*/ 2965030 w 11269336"/>
              <a:gd name="connsiteY180" fmla="*/ 2100494 h 2323145"/>
              <a:gd name="connsiteX181" fmla="*/ 2926342 w 11269336"/>
              <a:gd name="connsiteY181" fmla="*/ 2104155 h 2323145"/>
              <a:gd name="connsiteX182" fmla="*/ 2918608 w 11269336"/>
              <a:gd name="connsiteY182" fmla="*/ 2104215 h 2323145"/>
              <a:gd name="connsiteX183" fmla="*/ 2918475 w 11269336"/>
              <a:gd name="connsiteY183" fmla="*/ 2103937 h 2323145"/>
              <a:gd name="connsiteX184" fmla="*/ 2910360 w 11269336"/>
              <a:gd name="connsiteY184" fmla="*/ 2103444 h 2323145"/>
              <a:gd name="connsiteX185" fmla="*/ 2904507 w 11269336"/>
              <a:gd name="connsiteY185" fmla="*/ 2104326 h 2323145"/>
              <a:gd name="connsiteX186" fmla="*/ 2889503 w 11269336"/>
              <a:gd name="connsiteY186" fmla="*/ 2104443 h 2323145"/>
              <a:gd name="connsiteX187" fmla="*/ 2884480 w 11269336"/>
              <a:gd name="connsiteY187" fmla="*/ 2102626 h 2323145"/>
              <a:gd name="connsiteX188" fmla="*/ 2882689 w 11269336"/>
              <a:gd name="connsiteY188" fmla="*/ 2099228 h 2323145"/>
              <a:gd name="connsiteX189" fmla="*/ 2881291 w 11269336"/>
              <a:gd name="connsiteY189" fmla="*/ 2099618 h 2323145"/>
              <a:gd name="connsiteX190" fmla="*/ 2853979 w 11269336"/>
              <a:gd name="connsiteY190" fmla="*/ 2090388 h 2323145"/>
              <a:gd name="connsiteX191" fmla="*/ 2791790 w 11269336"/>
              <a:gd name="connsiteY191" fmla="*/ 2080332 h 2323145"/>
              <a:gd name="connsiteX192" fmla="*/ 2755844 w 11269336"/>
              <a:gd name="connsiteY192" fmla="*/ 2078874 h 2323145"/>
              <a:gd name="connsiteX193" fmla="*/ 2657742 w 11269336"/>
              <a:gd name="connsiteY193" fmla="*/ 2070179 h 2323145"/>
              <a:gd name="connsiteX194" fmla="*/ 2559549 w 11269336"/>
              <a:gd name="connsiteY194" fmla="*/ 2057873 h 2323145"/>
              <a:gd name="connsiteX195" fmla="*/ 2512054 w 11269336"/>
              <a:gd name="connsiteY195" fmla="*/ 2031671 h 2323145"/>
              <a:gd name="connsiteX196" fmla="*/ 2506437 w 11269336"/>
              <a:gd name="connsiteY196" fmla="*/ 2030918 h 2323145"/>
              <a:gd name="connsiteX197" fmla="*/ 2491752 w 11269336"/>
              <a:gd name="connsiteY197" fmla="*/ 2033906 h 2323145"/>
              <a:gd name="connsiteX198" fmla="*/ 2486338 w 11269336"/>
              <a:gd name="connsiteY198" fmla="*/ 2035862 h 2323145"/>
              <a:gd name="connsiteX199" fmla="*/ 2478186 w 11269336"/>
              <a:gd name="connsiteY199" fmla="*/ 2036953 h 2323145"/>
              <a:gd name="connsiteX200" fmla="*/ 2477950 w 11269336"/>
              <a:gd name="connsiteY200" fmla="*/ 2036715 h 2323145"/>
              <a:gd name="connsiteX201" fmla="*/ 2470381 w 11269336"/>
              <a:gd name="connsiteY201" fmla="*/ 2038256 h 2323145"/>
              <a:gd name="connsiteX202" fmla="*/ 2433781 w 11269336"/>
              <a:gd name="connsiteY202" fmla="*/ 2049140 h 2323145"/>
              <a:gd name="connsiteX203" fmla="*/ 2381172 w 11269336"/>
              <a:gd name="connsiteY203" fmla="*/ 2030645 h 2323145"/>
              <a:gd name="connsiteX204" fmla="*/ 2360198 w 11269336"/>
              <a:gd name="connsiteY204" fmla="*/ 2029059 h 2323145"/>
              <a:gd name="connsiteX205" fmla="*/ 2348815 w 11269336"/>
              <a:gd name="connsiteY205" fmla="*/ 2026798 h 2323145"/>
              <a:gd name="connsiteX206" fmla="*/ 2347988 w 11269336"/>
              <a:gd name="connsiteY206" fmla="*/ 2025745 h 2323145"/>
              <a:gd name="connsiteX207" fmla="*/ 2312920 w 11269336"/>
              <a:gd name="connsiteY207" fmla="*/ 2036311 h 2323145"/>
              <a:gd name="connsiteX208" fmla="*/ 2307986 w 11269336"/>
              <a:gd name="connsiteY208" fmla="*/ 2035583 h 2323145"/>
              <a:gd name="connsiteX209" fmla="*/ 2285481 w 11269336"/>
              <a:gd name="connsiteY209" fmla="*/ 2045197 h 2323145"/>
              <a:gd name="connsiteX210" fmla="*/ 2273666 w 11269336"/>
              <a:gd name="connsiteY210" fmla="*/ 2048710 h 2323145"/>
              <a:gd name="connsiteX211" fmla="*/ 2270719 w 11269336"/>
              <a:gd name="connsiteY211" fmla="*/ 2052702 h 2323145"/>
              <a:gd name="connsiteX212" fmla="*/ 2253080 w 11269336"/>
              <a:gd name="connsiteY212" fmla="*/ 2056363 h 2323145"/>
              <a:gd name="connsiteX213" fmla="*/ 2250906 w 11269336"/>
              <a:gd name="connsiteY213" fmla="*/ 2055654 h 2323145"/>
              <a:gd name="connsiteX214" fmla="*/ 2236905 w 11269336"/>
              <a:gd name="connsiteY214" fmla="*/ 2062882 h 2323145"/>
              <a:gd name="connsiteX215" fmla="*/ 2225830 w 11269336"/>
              <a:gd name="connsiteY215" fmla="*/ 2074027 h 2323145"/>
              <a:gd name="connsiteX216" fmla="*/ 2073776 w 11269336"/>
              <a:gd name="connsiteY216" fmla="*/ 2089244 h 2323145"/>
              <a:gd name="connsiteX217" fmla="*/ 1948256 w 11269336"/>
              <a:gd name="connsiteY217" fmla="*/ 2146616 h 2323145"/>
              <a:gd name="connsiteX218" fmla="*/ 1865582 w 11269336"/>
              <a:gd name="connsiteY218" fmla="*/ 2153738 h 2323145"/>
              <a:gd name="connsiteX219" fmla="*/ 1835210 w 11269336"/>
              <a:gd name="connsiteY219" fmla="*/ 2134244 h 2323145"/>
              <a:gd name="connsiteX220" fmla="*/ 1632661 w 11269336"/>
              <a:gd name="connsiteY220" fmla="*/ 2173882 h 2323145"/>
              <a:gd name="connsiteX221" fmla="*/ 1579590 w 11269336"/>
              <a:gd name="connsiteY221" fmla="*/ 2173680 h 2323145"/>
              <a:gd name="connsiteX222" fmla="*/ 1535601 w 11269336"/>
              <a:gd name="connsiteY222" fmla="*/ 2194590 h 2323145"/>
              <a:gd name="connsiteX223" fmla="*/ 1515594 w 11269336"/>
              <a:gd name="connsiteY223" fmla="*/ 2189622 h 2323145"/>
              <a:gd name="connsiteX224" fmla="*/ 1512113 w 11269336"/>
              <a:gd name="connsiteY224" fmla="*/ 2188534 h 2323145"/>
              <a:gd name="connsiteX225" fmla="*/ 1498838 w 11269336"/>
              <a:gd name="connsiteY225" fmla="*/ 2189213 h 2323145"/>
              <a:gd name="connsiteX226" fmla="*/ 1494279 w 11269336"/>
              <a:gd name="connsiteY226" fmla="*/ 2183112 h 2323145"/>
              <a:gd name="connsiteX227" fmla="*/ 1473714 w 11269336"/>
              <a:gd name="connsiteY227" fmla="*/ 2179625 h 2323145"/>
              <a:gd name="connsiteX228" fmla="*/ 1449503 w 11269336"/>
              <a:gd name="connsiteY228" fmla="*/ 2182633 h 2323145"/>
              <a:gd name="connsiteX229" fmla="*/ 1266687 w 11269336"/>
              <a:gd name="connsiteY229" fmla="*/ 2212688 h 2323145"/>
              <a:gd name="connsiteX230" fmla="*/ 1239614 w 11269336"/>
              <a:gd name="connsiteY230" fmla="*/ 2209727 h 2323145"/>
              <a:gd name="connsiteX231" fmla="*/ 1202436 w 11269336"/>
              <a:gd name="connsiteY231" fmla="*/ 2209817 h 2323145"/>
              <a:gd name="connsiteX232" fmla="*/ 1136097 w 11269336"/>
              <a:gd name="connsiteY232" fmla="*/ 2205112 h 2323145"/>
              <a:gd name="connsiteX233" fmla="*/ 988232 w 11269336"/>
              <a:gd name="connsiteY233" fmla="*/ 2235635 h 2323145"/>
              <a:gd name="connsiteX234" fmla="*/ 981959 w 11269336"/>
              <a:gd name="connsiteY234" fmla="*/ 2231607 h 2323145"/>
              <a:gd name="connsiteX235" fmla="*/ 938600 w 11269336"/>
              <a:gd name="connsiteY235" fmla="*/ 2238113 h 2323145"/>
              <a:gd name="connsiteX236" fmla="*/ 791788 w 11269336"/>
              <a:gd name="connsiteY236" fmla="*/ 2293224 h 2323145"/>
              <a:gd name="connsiteX237" fmla="*/ 706914 w 11269336"/>
              <a:gd name="connsiteY237" fmla="*/ 2305046 h 2323145"/>
              <a:gd name="connsiteX238" fmla="*/ 675971 w 11269336"/>
              <a:gd name="connsiteY238" fmla="*/ 2304030 h 2323145"/>
              <a:gd name="connsiteX239" fmla="*/ 624180 w 11269336"/>
              <a:gd name="connsiteY239" fmla="*/ 2302650 h 2323145"/>
              <a:gd name="connsiteX240" fmla="*/ 583453 w 11269336"/>
              <a:gd name="connsiteY240" fmla="*/ 2288788 h 2323145"/>
              <a:gd name="connsiteX241" fmla="*/ 540946 w 11269336"/>
              <a:gd name="connsiteY241" fmla="*/ 2292721 h 2323145"/>
              <a:gd name="connsiteX242" fmla="*/ 533680 w 11269336"/>
              <a:gd name="connsiteY242" fmla="*/ 2310233 h 2323145"/>
              <a:gd name="connsiteX243" fmla="*/ 487366 w 11269336"/>
              <a:gd name="connsiteY243" fmla="*/ 2309053 h 2323145"/>
              <a:gd name="connsiteX244" fmla="*/ 416820 w 11269336"/>
              <a:gd name="connsiteY244" fmla="*/ 2305443 h 2323145"/>
              <a:gd name="connsiteX245" fmla="*/ 376805 w 11269336"/>
              <a:gd name="connsiteY245" fmla="*/ 2307647 h 2323145"/>
              <a:gd name="connsiteX246" fmla="*/ 266777 w 11269336"/>
              <a:gd name="connsiteY246" fmla="*/ 2309012 h 2323145"/>
              <a:gd name="connsiteX247" fmla="*/ 156013 w 11269336"/>
              <a:gd name="connsiteY247" fmla="*/ 2306832 h 2323145"/>
              <a:gd name="connsiteX248" fmla="*/ 87258 w 11269336"/>
              <a:gd name="connsiteY248" fmla="*/ 2285511 h 2323145"/>
              <a:gd name="connsiteX249" fmla="*/ 23798 w 11269336"/>
              <a:gd name="connsiteY249" fmla="*/ 2281822 h 2323145"/>
              <a:gd name="connsiteX250" fmla="*/ 0 w 11269336"/>
              <a:gd name="connsiteY250" fmla="*/ 2285369 h 2323145"/>
              <a:gd name="connsiteX251" fmla="*/ 0 w 11269336"/>
              <a:gd name="connsiteY251" fmla="*/ 0 h 2323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Lst>
            <a:rect l="l" t="t" r="r" b="b"/>
            <a:pathLst>
              <a:path w="11269336" h="2323145">
                <a:moveTo>
                  <a:pt x="0" y="0"/>
                </a:moveTo>
                <a:lnTo>
                  <a:pt x="11269336" y="0"/>
                </a:lnTo>
                <a:lnTo>
                  <a:pt x="11268645" y="511"/>
                </a:lnTo>
                <a:cubicBezTo>
                  <a:pt x="11257520" y="14091"/>
                  <a:pt x="11248967" y="32073"/>
                  <a:pt x="11230739" y="37096"/>
                </a:cubicBezTo>
                <a:cubicBezTo>
                  <a:pt x="11194283" y="47141"/>
                  <a:pt x="11124351" y="55013"/>
                  <a:pt x="11082485" y="78590"/>
                </a:cubicBezTo>
                <a:cubicBezTo>
                  <a:pt x="11064655" y="69818"/>
                  <a:pt x="11049588" y="97621"/>
                  <a:pt x="11031776" y="79197"/>
                </a:cubicBezTo>
                <a:cubicBezTo>
                  <a:pt x="11016683" y="85023"/>
                  <a:pt x="11009945" y="92832"/>
                  <a:pt x="10995894" y="83459"/>
                </a:cubicBezTo>
                <a:cubicBezTo>
                  <a:pt x="10971843" y="134740"/>
                  <a:pt x="10888992" y="106042"/>
                  <a:pt x="10861177" y="147419"/>
                </a:cubicBezTo>
                <a:cubicBezTo>
                  <a:pt x="10850370" y="129415"/>
                  <a:pt x="10807086" y="138624"/>
                  <a:pt x="10782732" y="135645"/>
                </a:cubicBezTo>
                <a:cubicBezTo>
                  <a:pt x="10869014" y="196205"/>
                  <a:pt x="10693356" y="147304"/>
                  <a:pt x="10660773" y="179312"/>
                </a:cubicBezTo>
                <a:cubicBezTo>
                  <a:pt x="10667385" y="121467"/>
                  <a:pt x="10595265" y="182241"/>
                  <a:pt x="10564442" y="160738"/>
                </a:cubicBezTo>
                <a:cubicBezTo>
                  <a:pt x="10544419" y="190949"/>
                  <a:pt x="10518436" y="167191"/>
                  <a:pt x="10490200" y="183533"/>
                </a:cubicBezTo>
                <a:cubicBezTo>
                  <a:pt x="10423905" y="202688"/>
                  <a:pt x="10362764" y="244779"/>
                  <a:pt x="10271351" y="243104"/>
                </a:cubicBezTo>
                <a:cubicBezTo>
                  <a:pt x="10247818" y="329775"/>
                  <a:pt x="10135674" y="303068"/>
                  <a:pt x="10061033" y="364937"/>
                </a:cubicBezTo>
                <a:cubicBezTo>
                  <a:pt x="10014289" y="383940"/>
                  <a:pt x="9930032" y="360289"/>
                  <a:pt x="9921770" y="406154"/>
                </a:cubicBezTo>
                <a:cubicBezTo>
                  <a:pt x="9894276" y="384665"/>
                  <a:pt x="9881945" y="430851"/>
                  <a:pt x="9858388" y="439489"/>
                </a:cubicBezTo>
                <a:cubicBezTo>
                  <a:pt x="9835642" y="426888"/>
                  <a:pt x="9828901" y="443125"/>
                  <a:pt x="9811914" y="449865"/>
                </a:cubicBezTo>
                <a:cubicBezTo>
                  <a:pt x="9801869" y="441287"/>
                  <a:pt x="9787055" y="444835"/>
                  <a:pt x="9784394" y="457816"/>
                </a:cubicBezTo>
                <a:cubicBezTo>
                  <a:pt x="9797169" y="483924"/>
                  <a:pt x="9656844" y="450179"/>
                  <a:pt x="9656836" y="469967"/>
                </a:cubicBezTo>
                <a:cubicBezTo>
                  <a:pt x="9589537" y="485301"/>
                  <a:pt x="9662097" y="527310"/>
                  <a:pt x="9561575" y="559978"/>
                </a:cubicBezTo>
                <a:cubicBezTo>
                  <a:pt x="9479149" y="599104"/>
                  <a:pt x="9215234" y="670585"/>
                  <a:pt x="9162278" y="704724"/>
                </a:cubicBezTo>
                <a:cubicBezTo>
                  <a:pt x="9173017" y="730567"/>
                  <a:pt x="9063215" y="727685"/>
                  <a:pt x="9062863" y="754656"/>
                </a:cubicBezTo>
                <a:cubicBezTo>
                  <a:pt x="9021608" y="774940"/>
                  <a:pt x="8924639" y="816390"/>
                  <a:pt x="8914746" y="826428"/>
                </a:cubicBezTo>
                <a:lnTo>
                  <a:pt x="8917778" y="835198"/>
                </a:lnTo>
                <a:lnTo>
                  <a:pt x="8905560" y="838358"/>
                </a:lnTo>
                <a:lnTo>
                  <a:pt x="8897564" y="834287"/>
                </a:lnTo>
                <a:lnTo>
                  <a:pt x="8878040" y="844150"/>
                </a:lnTo>
                <a:cubicBezTo>
                  <a:pt x="8861112" y="848992"/>
                  <a:pt x="8812843" y="856499"/>
                  <a:pt x="8795998" y="863337"/>
                </a:cubicBezTo>
                <a:cubicBezTo>
                  <a:pt x="8792888" y="873975"/>
                  <a:pt x="8786153" y="880792"/>
                  <a:pt x="8776970" y="885177"/>
                </a:cubicBezTo>
                <a:lnTo>
                  <a:pt x="8755719" y="889754"/>
                </a:lnTo>
                <a:lnTo>
                  <a:pt x="8743257" y="904723"/>
                </a:lnTo>
                <a:cubicBezTo>
                  <a:pt x="8737642" y="908108"/>
                  <a:pt x="8730651" y="908759"/>
                  <a:pt x="8721366" y="904711"/>
                </a:cubicBezTo>
                <a:cubicBezTo>
                  <a:pt x="8711895" y="915873"/>
                  <a:pt x="8676250" y="900745"/>
                  <a:pt x="8678353" y="926318"/>
                </a:cubicBezTo>
                <a:cubicBezTo>
                  <a:pt x="8658506" y="928813"/>
                  <a:pt x="8647569" y="933735"/>
                  <a:pt x="8636849" y="937900"/>
                </a:cubicBezTo>
                <a:lnTo>
                  <a:pt x="8620213" y="943068"/>
                </a:lnTo>
                <a:lnTo>
                  <a:pt x="8612581" y="952695"/>
                </a:lnTo>
                <a:cubicBezTo>
                  <a:pt x="8605836" y="959769"/>
                  <a:pt x="8598255" y="964412"/>
                  <a:pt x="8589038" y="963892"/>
                </a:cubicBezTo>
                <a:lnTo>
                  <a:pt x="8579950" y="960899"/>
                </a:lnTo>
                <a:cubicBezTo>
                  <a:pt x="8579740" y="962476"/>
                  <a:pt x="8579529" y="964053"/>
                  <a:pt x="8579319" y="965630"/>
                </a:cubicBezTo>
                <a:cubicBezTo>
                  <a:pt x="8579138" y="972972"/>
                  <a:pt x="8576531" y="980010"/>
                  <a:pt x="8547429" y="984506"/>
                </a:cubicBezTo>
                <a:cubicBezTo>
                  <a:pt x="8529238" y="1001725"/>
                  <a:pt x="8505565" y="1015840"/>
                  <a:pt x="8478704" y="1025490"/>
                </a:cubicBezTo>
                <a:cubicBezTo>
                  <a:pt x="8473109" y="1019545"/>
                  <a:pt x="8465819" y="1032194"/>
                  <a:pt x="8461421" y="1035512"/>
                </a:cubicBezTo>
                <a:cubicBezTo>
                  <a:pt x="8459739" y="1031087"/>
                  <a:pt x="8447663" y="1032074"/>
                  <a:pt x="8445003" y="1036851"/>
                </a:cubicBezTo>
                <a:cubicBezTo>
                  <a:pt x="8366593" y="1075951"/>
                  <a:pt x="8398773" y="1021402"/>
                  <a:pt x="8357350" y="1060213"/>
                </a:cubicBezTo>
                <a:cubicBezTo>
                  <a:pt x="8349366" y="1063843"/>
                  <a:pt x="8342208" y="1063367"/>
                  <a:pt x="8335565" y="1061151"/>
                </a:cubicBezTo>
                <a:lnTo>
                  <a:pt x="8325267" y="1055919"/>
                </a:lnTo>
                <a:lnTo>
                  <a:pt x="8293586" y="1076144"/>
                </a:lnTo>
                <a:cubicBezTo>
                  <a:pt x="8277595" y="1084193"/>
                  <a:pt x="8260401" y="1090863"/>
                  <a:pt x="8242405" y="1095960"/>
                </a:cubicBezTo>
                <a:cubicBezTo>
                  <a:pt x="8226373" y="1101227"/>
                  <a:pt x="8224213" y="1102052"/>
                  <a:pt x="8197391" y="1107746"/>
                </a:cubicBezTo>
                <a:cubicBezTo>
                  <a:pt x="8090266" y="1152133"/>
                  <a:pt x="8141491" y="1082372"/>
                  <a:pt x="8081474" y="1130125"/>
                </a:cubicBezTo>
                <a:cubicBezTo>
                  <a:pt x="8070634" y="1134173"/>
                  <a:pt x="8061619" y="1132810"/>
                  <a:pt x="8053585" y="1129169"/>
                </a:cubicBezTo>
                <a:lnTo>
                  <a:pt x="8038422" y="1119092"/>
                </a:lnTo>
                <a:lnTo>
                  <a:pt x="8029450" y="1125592"/>
                </a:lnTo>
                <a:cubicBezTo>
                  <a:pt x="7992226" y="1133484"/>
                  <a:pt x="7978616" y="1122765"/>
                  <a:pt x="7959552" y="1140188"/>
                </a:cubicBezTo>
                <a:cubicBezTo>
                  <a:pt x="7922008" y="1119572"/>
                  <a:pt x="7937737" y="1141786"/>
                  <a:pt x="7914188" y="1150862"/>
                </a:cubicBezTo>
                <a:cubicBezTo>
                  <a:pt x="7896037" y="1160155"/>
                  <a:pt x="7933463" y="1163411"/>
                  <a:pt x="7914918" y="1168758"/>
                </a:cubicBezTo>
                <a:cubicBezTo>
                  <a:pt x="7893102" y="1165887"/>
                  <a:pt x="7898453" y="1187420"/>
                  <a:pt x="7875510" y="1183153"/>
                </a:cubicBezTo>
                <a:cubicBezTo>
                  <a:pt x="7877354" y="1165743"/>
                  <a:pt x="7834286" y="1194789"/>
                  <a:pt x="7829932" y="1180782"/>
                </a:cubicBezTo>
                <a:cubicBezTo>
                  <a:pt x="7816047" y="1204874"/>
                  <a:pt x="7801901" y="1181513"/>
                  <a:pt x="7779182" y="1192665"/>
                </a:cubicBezTo>
                <a:cubicBezTo>
                  <a:pt x="7769446" y="1202686"/>
                  <a:pt x="7761564" y="1205661"/>
                  <a:pt x="7748774" y="1199586"/>
                </a:cubicBezTo>
                <a:cubicBezTo>
                  <a:pt x="7704339" y="1247771"/>
                  <a:pt x="7717626" y="1207638"/>
                  <a:pt x="7671846" y="1231966"/>
                </a:cubicBezTo>
                <a:cubicBezTo>
                  <a:pt x="7632956" y="1255682"/>
                  <a:pt x="7587383" y="1275180"/>
                  <a:pt x="7554146" y="1319748"/>
                </a:cubicBezTo>
                <a:cubicBezTo>
                  <a:pt x="7548775" y="1331557"/>
                  <a:pt x="7531272" y="1339155"/>
                  <a:pt x="7515052" y="1336718"/>
                </a:cubicBezTo>
                <a:cubicBezTo>
                  <a:pt x="7512260" y="1336298"/>
                  <a:pt x="7509613" y="1335590"/>
                  <a:pt x="7507193" y="1334617"/>
                </a:cubicBezTo>
                <a:cubicBezTo>
                  <a:pt x="7488273" y="1365207"/>
                  <a:pt x="7468925" y="1356298"/>
                  <a:pt x="7461694" y="1375866"/>
                </a:cubicBezTo>
                <a:cubicBezTo>
                  <a:pt x="7422434" y="1391917"/>
                  <a:pt x="7384603" y="1382819"/>
                  <a:pt x="7377571" y="1400128"/>
                </a:cubicBezTo>
                <a:cubicBezTo>
                  <a:pt x="7356236" y="1403926"/>
                  <a:pt x="7322509" y="1393138"/>
                  <a:pt x="7311261" y="1412652"/>
                </a:cubicBezTo>
                <a:cubicBezTo>
                  <a:pt x="7305349" y="1400071"/>
                  <a:pt x="7289966" y="1428039"/>
                  <a:pt x="7275307" y="1422171"/>
                </a:cubicBezTo>
                <a:cubicBezTo>
                  <a:pt x="7264529" y="1416601"/>
                  <a:pt x="7257348" y="1423786"/>
                  <a:pt x="7247783" y="1426330"/>
                </a:cubicBezTo>
                <a:cubicBezTo>
                  <a:pt x="7233839" y="1423056"/>
                  <a:pt x="7194363" y="1442037"/>
                  <a:pt x="7185047" y="1451812"/>
                </a:cubicBezTo>
                <a:cubicBezTo>
                  <a:pt x="7164447" y="1483396"/>
                  <a:pt x="7101577" y="1475742"/>
                  <a:pt x="7084117" y="1500281"/>
                </a:cubicBezTo>
                <a:cubicBezTo>
                  <a:pt x="7076899" y="1504821"/>
                  <a:pt x="7069494" y="1507565"/>
                  <a:pt x="7062011" y="1509183"/>
                </a:cubicBezTo>
                <a:lnTo>
                  <a:pt x="7040555" y="1511207"/>
                </a:lnTo>
                <a:lnTo>
                  <a:pt x="7033438" y="1506772"/>
                </a:lnTo>
                <a:lnTo>
                  <a:pt x="7020886" y="1510764"/>
                </a:lnTo>
                <a:lnTo>
                  <a:pt x="7017033" y="1510650"/>
                </a:lnTo>
                <a:lnTo>
                  <a:pt x="6995460" y="1511173"/>
                </a:lnTo>
                <a:cubicBezTo>
                  <a:pt x="7010208" y="1537643"/>
                  <a:pt x="6938512" y="1522467"/>
                  <a:pt x="6962144" y="1541508"/>
                </a:cubicBezTo>
                <a:cubicBezTo>
                  <a:pt x="6926351" y="1550586"/>
                  <a:pt x="6958236" y="1566326"/>
                  <a:pt x="6910674" y="1554793"/>
                </a:cubicBezTo>
                <a:cubicBezTo>
                  <a:pt x="6859225" y="1589274"/>
                  <a:pt x="6769015" y="1598548"/>
                  <a:pt x="6732152" y="1642538"/>
                </a:cubicBezTo>
                <a:cubicBezTo>
                  <a:pt x="6734901" y="1628031"/>
                  <a:pt x="6709146" y="1622413"/>
                  <a:pt x="6694106" y="1632377"/>
                </a:cubicBezTo>
                <a:cubicBezTo>
                  <a:pt x="6702628" y="1575914"/>
                  <a:pt x="6638899" y="1692862"/>
                  <a:pt x="6617223" y="1659889"/>
                </a:cubicBezTo>
                <a:cubicBezTo>
                  <a:pt x="6623246" y="1693349"/>
                  <a:pt x="6561228" y="1764690"/>
                  <a:pt x="6521138" y="1744340"/>
                </a:cubicBezTo>
                <a:cubicBezTo>
                  <a:pt x="6469831" y="1761656"/>
                  <a:pt x="6438109" y="1796731"/>
                  <a:pt x="6380677" y="1796883"/>
                </a:cubicBezTo>
                <a:cubicBezTo>
                  <a:pt x="6379865" y="1801686"/>
                  <a:pt x="6377810" y="1805986"/>
                  <a:pt x="6374897" y="1809910"/>
                </a:cubicBezTo>
                <a:lnTo>
                  <a:pt x="6364545" y="1820090"/>
                </a:lnTo>
                <a:lnTo>
                  <a:pt x="6362126" y="1819991"/>
                </a:lnTo>
                <a:cubicBezTo>
                  <a:pt x="6353055" y="1821720"/>
                  <a:pt x="6348796" y="1824537"/>
                  <a:pt x="6346673" y="1827824"/>
                </a:cubicBezTo>
                <a:lnTo>
                  <a:pt x="6345588" y="1832232"/>
                </a:lnTo>
                <a:lnTo>
                  <a:pt x="6335708" y="1838451"/>
                </a:lnTo>
                <a:lnTo>
                  <a:pt x="6318182" y="1852975"/>
                </a:lnTo>
                <a:lnTo>
                  <a:pt x="6313084" y="1853561"/>
                </a:lnTo>
                <a:lnTo>
                  <a:pt x="6283816" y="1872148"/>
                </a:lnTo>
                <a:lnTo>
                  <a:pt x="6282550" y="1871392"/>
                </a:lnTo>
                <a:cubicBezTo>
                  <a:pt x="6279041" y="1870121"/>
                  <a:pt x="6275192" y="1869982"/>
                  <a:pt x="6270527" y="1872208"/>
                </a:cubicBezTo>
                <a:cubicBezTo>
                  <a:pt x="6265029" y="1853962"/>
                  <a:pt x="6262790" y="1867903"/>
                  <a:pt x="6249518" y="1876079"/>
                </a:cubicBezTo>
                <a:cubicBezTo>
                  <a:pt x="6238019" y="1849564"/>
                  <a:pt x="6207959" y="1881750"/>
                  <a:pt x="6190386" y="1872478"/>
                </a:cubicBezTo>
                <a:cubicBezTo>
                  <a:pt x="6180893" y="1879083"/>
                  <a:pt x="6170646" y="1885584"/>
                  <a:pt x="6159777" y="1891745"/>
                </a:cubicBezTo>
                <a:lnTo>
                  <a:pt x="6153131" y="1895079"/>
                </a:lnTo>
                <a:lnTo>
                  <a:pt x="6152798" y="1894920"/>
                </a:lnTo>
                <a:cubicBezTo>
                  <a:pt x="6150925" y="1895166"/>
                  <a:pt x="6148578" y="1896082"/>
                  <a:pt x="6145388" y="1897990"/>
                </a:cubicBezTo>
                <a:lnTo>
                  <a:pt x="6141014" y="1901155"/>
                </a:lnTo>
                <a:lnTo>
                  <a:pt x="6128122" y="1907623"/>
                </a:lnTo>
                <a:lnTo>
                  <a:pt x="6122351" y="1908359"/>
                </a:lnTo>
                <a:cubicBezTo>
                  <a:pt x="6099508" y="1905910"/>
                  <a:pt x="6088334" y="1869006"/>
                  <a:pt x="6064750" y="1896394"/>
                </a:cubicBezTo>
                <a:cubicBezTo>
                  <a:pt x="6025977" y="1903785"/>
                  <a:pt x="5997095" y="1889190"/>
                  <a:pt x="5964230" y="1910038"/>
                </a:cubicBezTo>
                <a:cubicBezTo>
                  <a:pt x="5927910" y="1916874"/>
                  <a:pt x="5894873" y="1914928"/>
                  <a:pt x="5865399" y="1926966"/>
                </a:cubicBezTo>
                <a:cubicBezTo>
                  <a:pt x="5851644" y="1923038"/>
                  <a:pt x="5839380" y="1922808"/>
                  <a:pt x="5829951" y="1934755"/>
                </a:cubicBezTo>
                <a:cubicBezTo>
                  <a:pt x="5795498" y="1938369"/>
                  <a:pt x="5784532" y="1926246"/>
                  <a:pt x="5765285" y="1941322"/>
                </a:cubicBezTo>
                <a:cubicBezTo>
                  <a:pt x="5741789" y="1922874"/>
                  <a:pt x="5742385" y="1931607"/>
                  <a:pt x="5734750" y="1939793"/>
                </a:cubicBezTo>
                <a:lnTo>
                  <a:pt x="5733569" y="1940505"/>
                </a:lnTo>
                <a:lnTo>
                  <a:pt x="5730329" y="1937845"/>
                </a:lnTo>
                <a:lnTo>
                  <a:pt x="5724661" y="1937455"/>
                </a:lnTo>
                <a:lnTo>
                  <a:pt x="5710186" y="1941370"/>
                </a:lnTo>
                <a:lnTo>
                  <a:pt x="5704910" y="1943663"/>
                </a:lnTo>
                <a:cubicBezTo>
                  <a:pt x="5701213" y="1944937"/>
                  <a:pt x="5698678" y="1945391"/>
                  <a:pt x="5696836" y="1945271"/>
                </a:cubicBezTo>
                <a:lnTo>
                  <a:pt x="5696583" y="1945050"/>
                </a:lnTo>
                <a:lnTo>
                  <a:pt x="5689123" y="1947067"/>
                </a:lnTo>
                <a:cubicBezTo>
                  <a:pt x="5676655" y="1951072"/>
                  <a:pt x="5664639" y="1955533"/>
                  <a:pt x="5653291" y="1960245"/>
                </a:cubicBezTo>
                <a:cubicBezTo>
                  <a:pt x="5640346" y="1947636"/>
                  <a:pt x="5600180" y="1973739"/>
                  <a:pt x="5599385" y="1945198"/>
                </a:cubicBezTo>
                <a:cubicBezTo>
                  <a:pt x="5583913" y="1950736"/>
                  <a:pt x="5576590" y="1964134"/>
                  <a:pt x="5578300" y="1944963"/>
                </a:cubicBezTo>
                <a:cubicBezTo>
                  <a:pt x="5573104" y="1946266"/>
                  <a:pt x="5569560" y="1945382"/>
                  <a:pt x="5566758" y="1943441"/>
                </a:cubicBezTo>
                <a:lnTo>
                  <a:pt x="5565857" y="1942445"/>
                </a:lnTo>
                <a:lnTo>
                  <a:pt x="5531534" y="1955208"/>
                </a:lnTo>
                <a:lnTo>
                  <a:pt x="5526552" y="1954799"/>
                </a:lnTo>
                <a:lnTo>
                  <a:pt x="5504723" y="1965811"/>
                </a:lnTo>
                <a:lnTo>
                  <a:pt x="5493156" y="1970063"/>
                </a:lnTo>
                <a:lnTo>
                  <a:pt x="5490486" y="1974227"/>
                </a:lnTo>
                <a:cubicBezTo>
                  <a:pt x="5487271" y="1977077"/>
                  <a:pt x="5482233" y="1979045"/>
                  <a:pt x="5473107" y="1979001"/>
                </a:cubicBezTo>
                <a:lnTo>
                  <a:pt x="5470885" y="1978432"/>
                </a:lnTo>
                <a:lnTo>
                  <a:pt x="5457393" y="1986525"/>
                </a:lnTo>
                <a:cubicBezTo>
                  <a:pt x="5453194" y="1989853"/>
                  <a:pt x="5449663" y="1993721"/>
                  <a:pt x="5447102" y="1998329"/>
                </a:cubicBezTo>
                <a:cubicBezTo>
                  <a:pt x="5386283" y="2017364"/>
                  <a:pt x="5223545" y="2015483"/>
                  <a:pt x="5159151" y="2029640"/>
                </a:cubicBezTo>
                <a:cubicBezTo>
                  <a:pt x="5141359" y="2036610"/>
                  <a:pt x="5090827" y="2076822"/>
                  <a:pt x="5098838" y="2062961"/>
                </a:cubicBezTo>
                <a:cubicBezTo>
                  <a:pt x="5047883" y="2099457"/>
                  <a:pt x="4922007" y="2111466"/>
                  <a:pt x="4860988" y="2135698"/>
                </a:cubicBezTo>
                <a:cubicBezTo>
                  <a:pt x="4805413" y="2152292"/>
                  <a:pt x="4784714" y="2158665"/>
                  <a:pt x="4765388" y="2162525"/>
                </a:cubicBezTo>
                <a:cubicBezTo>
                  <a:pt x="4758560" y="2161978"/>
                  <a:pt x="4751823" y="2160531"/>
                  <a:pt x="4745033" y="2158859"/>
                </a:cubicBezTo>
                <a:lnTo>
                  <a:pt x="4741475" y="2157998"/>
                </a:lnTo>
                <a:lnTo>
                  <a:pt x="4728247" y="2159526"/>
                </a:lnTo>
                <a:lnTo>
                  <a:pt x="4723263" y="2153742"/>
                </a:lnTo>
                <a:lnTo>
                  <a:pt x="4593061" y="2171597"/>
                </a:lnTo>
                <a:lnTo>
                  <a:pt x="4405765" y="2199902"/>
                </a:lnTo>
                <a:cubicBezTo>
                  <a:pt x="4403942" y="2198353"/>
                  <a:pt x="4402457" y="2196614"/>
                  <a:pt x="4401354" y="2194745"/>
                </a:cubicBezTo>
                <a:lnTo>
                  <a:pt x="4366646" y="2198564"/>
                </a:lnTo>
                <a:lnTo>
                  <a:pt x="4354009" y="2204984"/>
                </a:lnTo>
                <a:lnTo>
                  <a:pt x="4348284" y="2205270"/>
                </a:lnTo>
                <a:lnTo>
                  <a:pt x="4333906" y="2205251"/>
                </a:lnTo>
                <a:cubicBezTo>
                  <a:pt x="4326429" y="2204713"/>
                  <a:pt x="4318024" y="2203940"/>
                  <a:pt x="4308819" y="2203822"/>
                </a:cubicBezTo>
                <a:lnTo>
                  <a:pt x="4301210" y="2204456"/>
                </a:lnTo>
                <a:lnTo>
                  <a:pt x="4283095" y="2198177"/>
                </a:lnTo>
                <a:cubicBezTo>
                  <a:pt x="4269863" y="2193337"/>
                  <a:pt x="4259612" y="2190345"/>
                  <a:pt x="4250119" y="2196342"/>
                </a:cubicBezTo>
                <a:cubicBezTo>
                  <a:pt x="4230702" y="2190559"/>
                  <a:pt x="4213171" y="2166890"/>
                  <a:pt x="4189203" y="2178994"/>
                </a:cubicBezTo>
                <a:cubicBezTo>
                  <a:pt x="4194512" y="2165594"/>
                  <a:pt x="4160734" y="2183257"/>
                  <a:pt x="4154035" y="2171950"/>
                </a:cubicBezTo>
                <a:cubicBezTo>
                  <a:pt x="4150098" y="2162547"/>
                  <a:pt x="4138934" y="2165714"/>
                  <a:pt x="4129569" y="2163850"/>
                </a:cubicBezTo>
                <a:cubicBezTo>
                  <a:pt x="4121391" y="2155090"/>
                  <a:pt x="4076089" y="2154737"/>
                  <a:pt x="4061250" y="2159236"/>
                </a:cubicBezTo>
                <a:cubicBezTo>
                  <a:pt x="4020618" y="2177811"/>
                  <a:pt x="3978175" y="2144465"/>
                  <a:pt x="3945480" y="2158279"/>
                </a:cubicBezTo>
                <a:cubicBezTo>
                  <a:pt x="3936362" y="2159139"/>
                  <a:pt x="3928502" y="2158369"/>
                  <a:pt x="3921468" y="2156588"/>
                </a:cubicBezTo>
                <a:lnTo>
                  <a:pt x="3903348" y="2149220"/>
                </a:lnTo>
                <a:lnTo>
                  <a:pt x="3901342" y="2142355"/>
                </a:lnTo>
                <a:lnTo>
                  <a:pt x="3888539" y="2140476"/>
                </a:lnTo>
                <a:lnTo>
                  <a:pt x="3885662" y="2138740"/>
                </a:lnTo>
                <a:cubicBezTo>
                  <a:pt x="3880178" y="2135398"/>
                  <a:pt x="3874645" y="2132286"/>
                  <a:pt x="3868627" y="2130023"/>
                </a:cubicBezTo>
                <a:cubicBezTo>
                  <a:pt x="3859240" y="2159198"/>
                  <a:pt x="3815892" y="2115590"/>
                  <a:pt x="3819177" y="2142111"/>
                </a:cubicBezTo>
                <a:cubicBezTo>
                  <a:pt x="3784478" y="2134756"/>
                  <a:pt x="3796708" y="2161930"/>
                  <a:pt x="3769100" y="2131731"/>
                </a:cubicBezTo>
                <a:cubicBezTo>
                  <a:pt x="3702423" y="2139704"/>
                  <a:pt x="3625642" y="2109386"/>
                  <a:pt x="3562752" y="2131785"/>
                </a:cubicBezTo>
                <a:cubicBezTo>
                  <a:pt x="3576244" y="2120400"/>
                  <a:pt x="3560801" y="2104591"/>
                  <a:pt x="3541402" y="2106821"/>
                </a:cubicBezTo>
                <a:cubicBezTo>
                  <a:pt x="3592232" y="2061584"/>
                  <a:pt x="3356194" y="2115384"/>
                  <a:pt x="3365341" y="2077638"/>
                </a:cubicBezTo>
                <a:cubicBezTo>
                  <a:pt x="3303594" y="2079161"/>
                  <a:pt x="3221644" y="2111487"/>
                  <a:pt x="3170922" y="2115957"/>
                </a:cubicBezTo>
                <a:cubicBezTo>
                  <a:pt x="3166532" y="2119769"/>
                  <a:pt x="3161579" y="2122617"/>
                  <a:pt x="3156256" y="2124773"/>
                </a:cubicBezTo>
                <a:lnTo>
                  <a:pt x="3140298" y="2129182"/>
                </a:lnTo>
                <a:lnTo>
                  <a:pt x="3138514" y="2128069"/>
                </a:lnTo>
                <a:cubicBezTo>
                  <a:pt x="3130169" y="2125710"/>
                  <a:pt x="3124679" y="2126336"/>
                  <a:pt x="3120467" y="2128281"/>
                </a:cubicBezTo>
                <a:lnTo>
                  <a:pt x="3116175" y="2131633"/>
                </a:lnTo>
                <a:lnTo>
                  <a:pt x="3103685" y="2132814"/>
                </a:lnTo>
                <a:lnTo>
                  <a:pt x="3078794" y="2137935"/>
                </a:lnTo>
                <a:lnTo>
                  <a:pt x="3074407" y="2136274"/>
                </a:lnTo>
                <a:lnTo>
                  <a:pt x="3037285" y="2139919"/>
                </a:lnTo>
                <a:lnTo>
                  <a:pt x="3036901" y="2138726"/>
                </a:lnTo>
                <a:cubicBezTo>
                  <a:pt x="3035193" y="2136135"/>
                  <a:pt x="3032337" y="2134379"/>
                  <a:pt x="3026996" y="2134322"/>
                </a:cubicBezTo>
                <a:cubicBezTo>
                  <a:pt x="3037063" y="2116196"/>
                  <a:pt x="3024412" y="2127308"/>
                  <a:pt x="3007772" y="2128742"/>
                </a:cubicBezTo>
                <a:cubicBezTo>
                  <a:pt x="3019697" y="2100910"/>
                  <a:pt x="2971305" y="2115987"/>
                  <a:pt x="2965030" y="2100494"/>
                </a:cubicBezTo>
                <a:cubicBezTo>
                  <a:pt x="2952539" y="2102174"/>
                  <a:pt x="2939545" y="2103445"/>
                  <a:pt x="2926342" y="2104155"/>
                </a:cubicBezTo>
                <a:lnTo>
                  <a:pt x="2918608" y="2104215"/>
                </a:lnTo>
                <a:cubicBezTo>
                  <a:pt x="2918564" y="2104122"/>
                  <a:pt x="2918519" y="2104030"/>
                  <a:pt x="2918475" y="2103937"/>
                </a:cubicBezTo>
                <a:cubicBezTo>
                  <a:pt x="2916840" y="2103354"/>
                  <a:pt x="2914314" y="2103149"/>
                  <a:pt x="2910360" y="2103444"/>
                </a:cubicBezTo>
                <a:lnTo>
                  <a:pt x="2904507" y="2104326"/>
                </a:lnTo>
                <a:lnTo>
                  <a:pt x="2889503" y="2104443"/>
                </a:lnTo>
                <a:lnTo>
                  <a:pt x="2884480" y="2102626"/>
                </a:lnTo>
                <a:lnTo>
                  <a:pt x="2882689" y="2099228"/>
                </a:lnTo>
                <a:lnTo>
                  <a:pt x="2881291" y="2099618"/>
                </a:lnTo>
                <a:cubicBezTo>
                  <a:pt x="2870663" y="2105606"/>
                  <a:pt x="2867338" y="2114210"/>
                  <a:pt x="2853979" y="2090388"/>
                </a:cubicBezTo>
                <a:cubicBezTo>
                  <a:pt x="2829652" y="2100099"/>
                  <a:pt x="2824975" y="2085577"/>
                  <a:pt x="2791790" y="2080332"/>
                </a:cubicBezTo>
                <a:cubicBezTo>
                  <a:pt x="2777850" y="2089504"/>
                  <a:pt x="2766709" y="2086170"/>
                  <a:pt x="2755844" y="2078874"/>
                </a:cubicBezTo>
                <a:cubicBezTo>
                  <a:pt x="2723488" y="2083049"/>
                  <a:pt x="2694065" y="2072780"/>
                  <a:pt x="2657742" y="2070179"/>
                </a:cubicBezTo>
                <a:cubicBezTo>
                  <a:pt x="2618372" y="2082020"/>
                  <a:pt x="2598368" y="2060559"/>
                  <a:pt x="2559549" y="2057873"/>
                </a:cubicBezTo>
                <a:cubicBezTo>
                  <a:pt x="2525789" y="2078403"/>
                  <a:pt x="2531908" y="2039838"/>
                  <a:pt x="2512054" y="2031671"/>
                </a:cubicBezTo>
                <a:lnTo>
                  <a:pt x="2506437" y="2030918"/>
                </a:lnTo>
                <a:lnTo>
                  <a:pt x="2491752" y="2033906"/>
                </a:lnTo>
                <a:lnTo>
                  <a:pt x="2486338" y="2035862"/>
                </a:lnTo>
                <a:cubicBezTo>
                  <a:pt x="2482568" y="2036899"/>
                  <a:pt x="2480011" y="2037191"/>
                  <a:pt x="2478186" y="2036953"/>
                </a:cubicBezTo>
                <a:lnTo>
                  <a:pt x="2477950" y="2036715"/>
                </a:lnTo>
                <a:lnTo>
                  <a:pt x="2470381" y="2038256"/>
                </a:lnTo>
                <a:cubicBezTo>
                  <a:pt x="2457686" y="2041461"/>
                  <a:pt x="2445410" y="2045155"/>
                  <a:pt x="2433781" y="2049140"/>
                </a:cubicBezTo>
                <a:cubicBezTo>
                  <a:pt x="2421781" y="2035703"/>
                  <a:pt x="2379959" y="2059234"/>
                  <a:pt x="2381172" y="2030645"/>
                </a:cubicBezTo>
                <a:cubicBezTo>
                  <a:pt x="2365380" y="2035192"/>
                  <a:pt x="2357148" y="2048120"/>
                  <a:pt x="2360198" y="2029059"/>
                </a:cubicBezTo>
                <a:cubicBezTo>
                  <a:pt x="2354933" y="2030031"/>
                  <a:pt x="2351467" y="2028919"/>
                  <a:pt x="2348815" y="2026798"/>
                </a:cubicBezTo>
                <a:lnTo>
                  <a:pt x="2347988" y="2025745"/>
                </a:lnTo>
                <a:lnTo>
                  <a:pt x="2312920" y="2036311"/>
                </a:lnTo>
                <a:lnTo>
                  <a:pt x="2307986" y="2035583"/>
                </a:lnTo>
                <a:lnTo>
                  <a:pt x="2285481" y="2045197"/>
                </a:lnTo>
                <a:lnTo>
                  <a:pt x="2273666" y="2048710"/>
                </a:lnTo>
                <a:lnTo>
                  <a:pt x="2270719" y="2052702"/>
                </a:lnTo>
                <a:cubicBezTo>
                  <a:pt x="2267315" y="2055347"/>
                  <a:pt x="2262161" y="2056992"/>
                  <a:pt x="2253080" y="2056363"/>
                </a:cubicBezTo>
                <a:lnTo>
                  <a:pt x="2250906" y="2055654"/>
                </a:lnTo>
                <a:lnTo>
                  <a:pt x="2236905" y="2062882"/>
                </a:lnTo>
                <a:cubicBezTo>
                  <a:pt x="2232493" y="2065942"/>
                  <a:pt x="2228705" y="2069583"/>
                  <a:pt x="2225830" y="2074027"/>
                </a:cubicBezTo>
                <a:cubicBezTo>
                  <a:pt x="2173117" y="2059597"/>
                  <a:pt x="2128486" y="2085502"/>
                  <a:pt x="2073776" y="2089244"/>
                </a:cubicBezTo>
                <a:cubicBezTo>
                  <a:pt x="2046050" y="2059365"/>
                  <a:pt x="1957570" y="2112693"/>
                  <a:pt x="1948256" y="2146616"/>
                </a:cubicBezTo>
                <a:cubicBezTo>
                  <a:pt x="1943005" y="2109192"/>
                  <a:pt x="1832736" y="2206239"/>
                  <a:pt x="1865582" y="2153738"/>
                </a:cubicBezTo>
                <a:cubicBezTo>
                  <a:pt x="1847376" y="2159567"/>
                  <a:pt x="1826258" y="2147592"/>
                  <a:pt x="1835210" y="2134244"/>
                </a:cubicBezTo>
                <a:cubicBezTo>
                  <a:pt x="1781916" y="2167476"/>
                  <a:pt x="1695112" y="2153556"/>
                  <a:pt x="1632661" y="2173882"/>
                </a:cubicBezTo>
                <a:cubicBezTo>
                  <a:pt x="1594177" y="2150642"/>
                  <a:pt x="1616426" y="2173975"/>
                  <a:pt x="1579590" y="2173680"/>
                </a:cubicBezTo>
                <a:cubicBezTo>
                  <a:pt x="1592812" y="2198112"/>
                  <a:pt x="1533818" y="2165220"/>
                  <a:pt x="1535601" y="2194590"/>
                </a:cubicBezTo>
                <a:cubicBezTo>
                  <a:pt x="1528840" y="2193608"/>
                  <a:pt x="1522236" y="2191728"/>
                  <a:pt x="1515594" y="2189622"/>
                </a:cubicBezTo>
                <a:lnTo>
                  <a:pt x="1512113" y="2188534"/>
                </a:lnTo>
                <a:lnTo>
                  <a:pt x="1498838" y="2189213"/>
                </a:lnTo>
                <a:lnTo>
                  <a:pt x="1494279" y="2183112"/>
                </a:lnTo>
                <a:lnTo>
                  <a:pt x="1473714" y="2179625"/>
                </a:lnTo>
                <a:cubicBezTo>
                  <a:pt x="1466138" y="2179292"/>
                  <a:pt x="1458132" y="2180071"/>
                  <a:pt x="1449503" y="2182633"/>
                </a:cubicBezTo>
                <a:lnTo>
                  <a:pt x="1266687" y="2212688"/>
                </a:lnTo>
                <a:cubicBezTo>
                  <a:pt x="1256792" y="2212722"/>
                  <a:pt x="1247024" y="2217857"/>
                  <a:pt x="1239614" y="2209727"/>
                </a:cubicBezTo>
                <a:cubicBezTo>
                  <a:pt x="1228778" y="2200326"/>
                  <a:pt x="1202276" y="2223497"/>
                  <a:pt x="1202436" y="2209817"/>
                </a:cubicBezTo>
                <a:cubicBezTo>
                  <a:pt x="1183471" y="2225854"/>
                  <a:pt x="1157340" y="2206849"/>
                  <a:pt x="1136097" y="2205112"/>
                </a:cubicBezTo>
                <a:cubicBezTo>
                  <a:pt x="1100396" y="2209415"/>
                  <a:pt x="1013922" y="2231219"/>
                  <a:pt x="988232" y="2235635"/>
                </a:cubicBezTo>
                <a:cubicBezTo>
                  <a:pt x="986445" y="2234079"/>
                  <a:pt x="984332" y="2232722"/>
                  <a:pt x="981959" y="2231607"/>
                </a:cubicBezTo>
                <a:cubicBezTo>
                  <a:pt x="968170" y="2225130"/>
                  <a:pt x="948759" y="2228043"/>
                  <a:pt x="938600" y="2238113"/>
                </a:cubicBezTo>
                <a:cubicBezTo>
                  <a:pt x="888371" y="2272824"/>
                  <a:pt x="837950" y="2280135"/>
                  <a:pt x="791788" y="2293224"/>
                </a:cubicBezTo>
                <a:cubicBezTo>
                  <a:pt x="739035" y="2305159"/>
                  <a:pt x="769009" y="2269676"/>
                  <a:pt x="706914" y="2305046"/>
                </a:cubicBezTo>
                <a:cubicBezTo>
                  <a:pt x="697882" y="2295919"/>
                  <a:pt x="689339" y="2296797"/>
                  <a:pt x="675971" y="2304030"/>
                </a:cubicBezTo>
                <a:cubicBezTo>
                  <a:pt x="650201" y="2309060"/>
                  <a:pt x="647591" y="2282853"/>
                  <a:pt x="624180" y="2302650"/>
                </a:cubicBezTo>
                <a:cubicBezTo>
                  <a:pt x="626400" y="2287987"/>
                  <a:pt x="574045" y="2305175"/>
                  <a:pt x="583453" y="2288788"/>
                </a:cubicBezTo>
                <a:cubicBezTo>
                  <a:pt x="564313" y="2278832"/>
                  <a:pt x="559671" y="2301039"/>
                  <a:pt x="540946" y="2292721"/>
                </a:cubicBezTo>
                <a:cubicBezTo>
                  <a:pt x="521576" y="2293191"/>
                  <a:pt x="554439" y="2305843"/>
                  <a:pt x="533680" y="2310233"/>
                </a:cubicBezTo>
                <a:cubicBezTo>
                  <a:pt x="508069" y="2313043"/>
                  <a:pt x="512638" y="2338541"/>
                  <a:pt x="487366" y="2309053"/>
                </a:cubicBezTo>
                <a:cubicBezTo>
                  <a:pt x="462164" y="2321083"/>
                  <a:pt x="454441" y="2307251"/>
                  <a:pt x="416820" y="2305443"/>
                </a:cubicBezTo>
                <a:cubicBezTo>
                  <a:pt x="403012" y="2315890"/>
                  <a:pt x="390105" y="2313733"/>
                  <a:pt x="376805" y="2307647"/>
                </a:cubicBezTo>
                <a:cubicBezTo>
                  <a:pt x="341751" y="2315035"/>
                  <a:pt x="307408" y="2307897"/>
                  <a:pt x="266777" y="2309012"/>
                </a:cubicBezTo>
                <a:cubicBezTo>
                  <a:pt x="225310" y="2324664"/>
                  <a:pt x="199419" y="2305548"/>
                  <a:pt x="156013" y="2306832"/>
                </a:cubicBezTo>
                <a:cubicBezTo>
                  <a:pt x="117457" y="2333851"/>
                  <a:pt x="122965" y="2279562"/>
                  <a:pt x="87258" y="2285511"/>
                </a:cubicBezTo>
                <a:cubicBezTo>
                  <a:pt x="38977" y="2309189"/>
                  <a:pt x="74043" y="2277969"/>
                  <a:pt x="23798" y="2281822"/>
                </a:cubicBezTo>
                <a:lnTo>
                  <a:pt x="0" y="2285369"/>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2"/>
              </a:solidFill>
            </a:endParaRPr>
          </a:p>
        </p:txBody>
      </p:sp>
      <p:sp>
        <p:nvSpPr>
          <p:cNvPr id="2" name="Title 1">
            <a:extLst>
              <a:ext uri="{FF2B5EF4-FFF2-40B4-BE49-F238E27FC236}">
                <a16:creationId xmlns:a16="http://schemas.microsoft.com/office/drawing/2014/main" id="{88F0F2DC-6954-D623-2BA5-8CCE13451EC8}"/>
              </a:ext>
            </a:extLst>
          </p:cNvPr>
          <p:cNvSpPr>
            <a:spLocks noGrp="1"/>
          </p:cNvSpPr>
          <p:nvPr>
            <p:ph type="title"/>
          </p:nvPr>
        </p:nvSpPr>
        <p:spPr>
          <a:xfrm>
            <a:off x="723901" y="509587"/>
            <a:ext cx="7649239" cy="742951"/>
          </a:xfrm>
        </p:spPr>
        <p:txBody>
          <a:bodyPr vert="horz" lIns="91440" tIns="45720" rIns="91440" bIns="45720" rtlCol="0" anchor="ctr">
            <a:normAutofit/>
          </a:bodyPr>
          <a:lstStyle/>
          <a:p>
            <a:r>
              <a:rPr lang="en-US" sz="3600" kern="1200" dirty="0">
                <a:solidFill>
                  <a:schemeClr val="tx1"/>
                </a:solidFill>
                <a:latin typeface="+mj-lt"/>
                <a:ea typeface="+mj-ea"/>
                <a:cs typeface="+mj-cs"/>
              </a:rPr>
              <a:t>Random Forest Features</a:t>
            </a:r>
          </a:p>
        </p:txBody>
      </p:sp>
      <p:pic>
        <p:nvPicPr>
          <p:cNvPr id="6" name="Picture 5" descr="A screenshot of a computer&#10;&#10;AI-generated content may be incorrect.">
            <a:extLst>
              <a:ext uri="{FF2B5EF4-FFF2-40B4-BE49-F238E27FC236}">
                <a16:creationId xmlns:a16="http://schemas.microsoft.com/office/drawing/2014/main" id="{98498EC7-0915-E916-9455-597570D502FA}"/>
              </a:ext>
            </a:extLst>
          </p:cNvPr>
          <p:cNvPicPr>
            <a:picLocks noChangeAspect="1"/>
          </p:cNvPicPr>
          <p:nvPr/>
        </p:nvPicPr>
        <p:blipFill>
          <a:blip r:embed="rId3"/>
          <a:srcRect r="38" b="10774"/>
          <a:stretch>
            <a:fillRect/>
          </a:stretch>
        </p:blipFill>
        <p:spPr>
          <a:xfrm>
            <a:off x="893604" y="2072640"/>
            <a:ext cx="10392917" cy="4128135"/>
          </a:xfrm>
          <a:prstGeom prst="rect">
            <a:avLst/>
          </a:prstGeom>
        </p:spPr>
      </p:pic>
      <p:sp>
        <p:nvSpPr>
          <p:cNvPr id="147" name="Freeform: Shape 146">
            <a:extLst>
              <a:ext uri="{FF2B5EF4-FFF2-40B4-BE49-F238E27FC236}">
                <a16:creationId xmlns:a16="http://schemas.microsoft.com/office/drawing/2014/main" id="{DEB62645-D4DA-4E99-8344-B1536F63D1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07088" y="6277971"/>
            <a:ext cx="6884912" cy="580030"/>
          </a:xfrm>
          <a:custGeom>
            <a:avLst/>
            <a:gdLst>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76455 w 6884912"/>
              <a:gd name="connsiteY7" fmla="*/ 1137381 h 1161397"/>
              <a:gd name="connsiteX8" fmla="*/ 478946 w 6884912"/>
              <a:gd name="connsiteY8" fmla="*/ 1106011 h 1161397"/>
              <a:gd name="connsiteX9" fmla="*/ 512111 w 6884912"/>
              <a:gd name="connsiteY9" fmla="*/ 1085599 h 1161397"/>
              <a:gd name="connsiteX10" fmla="*/ 567875 w 6884912"/>
              <a:gd name="connsiteY10" fmla="*/ 1051976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43359 w 6884912"/>
              <a:gd name="connsiteY16" fmla="*/ 910894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26340 w 6884912"/>
              <a:gd name="connsiteY39" fmla="*/ 638496 h 1161397"/>
              <a:gd name="connsiteX40" fmla="*/ 1731986 w 6884912"/>
              <a:gd name="connsiteY40" fmla="*/ 589682 h 1161397"/>
              <a:gd name="connsiteX41" fmla="*/ 1927935 w 6884912"/>
              <a:gd name="connsiteY41" fmla="*/ 628540 h 1161397"/>
              <a:gd name="connsiteX42" fmla="*/ 2039075 w 6884912"/>
              <a:gd name="connsiteY42" fmla="*/ 599964 h 1161397"/>
              <a:gd name="connsiteX43" fmla="*/ 2066980 w 6884912"/>
              <a:gd name="connsiteY43" fmla="*/ 550413 h 1161397"/>
              <a:gd name="connsiteX44" fmla="*/ 2352236 w 6884912"/>
              <a:gd name="connsiteY44" fmla="*/ 519602 h 1161397"/>
              <a:gd name="connsiteX45" fmla="*/ 2420791 w 6884912"/>
              <a:gd name="connsiteY45" fmla="*/ 492826 h 1161397"/>
              <a:gd name="connsiteX46" fmla="*/ 2489932 w 6884912"/>
              <a:gd name="connsiteY46" fmla="*/ 507864 h 1161397"/>
              <a:gd name="connsiteX47" fmla="*/ 2512917 w 6884912"/>
              <a:gd name="connsiteY47" fmla="*/ 489127 h 1161397"/>
              <a:gd name="connsiteX48" fmla="*/ 2516783 w 6884912"/>
              <a:gd name="connsiteY48" fmla="*/ 485473 h 1161397"/>
              <a:gd name="connsiteX49" fmla="*/ 2534360 w 6884912"/>
              <a:gd name="connsiteY49" fmla="*/ 480064 h 1161397"/>
              <a:gd name="connsiteX50" fmla="*/ 2536691 w 6884912"/>
              <a:gd name="connsiteY50" fmla="*/ 467018 h 1161397"/>
              <a:gd name="connsiteX51" fmla="*/ 2561265 w 6884912"/>
              <a:gd name="connsiteY51" fmla="*/ 450623 h 1161397"/>
              <a:gd name="connsiteX52" fmla="*/ 2594349 w 6884912"/>
              <a:gd name="connsiteY52" fmla="*/ 443884 h 1161397"/>
              <a:gd name="connsiteX53" fmla="*/ 2754324 w 6884912"/>
              <a:gd name="connsiteY53" fmla="*/ 424766 h 1161397"/>
              <a:gd name="connsiteX54" fmla="*/ 2848470 w 6884912"/>
              <a:gd name="connsiteY54" fmla="*/ 405966 h 1161397"/>
              <a:gd name="connsiteX55" fmla="*/ 2881772 w 6884912"/>
              <a:gd name="connsiteY55" fmla="*/ 387260 h 1161397"/>
              <a:gd name="connsiteX56" fmla="*/ 2929932 w 6884912"/>
              <a:gd name="connsiteY56" fmla="*/ 368912 h 1161397"/>
              <a:gd name="connsiteX57" fmla="*/ 3013020 w 6884912"/>
              <a:gd name="connsiteY57" fmla="*/ 327578 h 1161397"/>
              <a:gd name="connsiteX58" fmla="*/ 3127968 w 6884912"/>
              <a:gd name="connsiteY58" fmla="*/ 287613 h 1161397"/>
              <a:gd name="connsiteX59" fmla="*/ 3222191 w 6884912"/>
              <a:gd name="connsiteY59" fmla="*/ 307887 h 1161397"/>
              <a:gd name="connsiteX60" fmla="*/ 3227953 w 6884912"/>
              <a:gd name="connsiteY60" fmla="*/ 297650 h 1161397"/>
              <a:gd name="connsiteX61" fmla="*/ 3287859 w 6884912"/>
              <a:gd name="connsiteY61" fmla="*/ 287558 h 1161397"/>
              <a:gd name="connsiteX62" fmla="*/ 3510042 w 6884912"/>
              <a:gd name="connsiteY62" fmla="*/ 311820 h 1161397"/>
              <a:gd name="connsiteX63" fmla="*/ 3626773 w 6884912"/>
              <a:gd name="connsiteY63" fmla="*/ 290452 h 1161397"/>
              <a:gd name="connsiteX64" fmla="*/ 3666217 w 6884912"/>
              <a:gd name="connsiteY64" fmla="*/ 273255 h 1161397"/>
              <a:gd name="connsiteX65" fmla="*/ 3732427 w 6884912"/>
              <a:gd name="connsiteY65" fmla="*/ 245039 h 1161397"/>
              <a:gd name="connsiteX66" fmla="*/ 3777022 w 6884912"/>
              <a:gd name="connsiteY66" fmla="*/ 200276 h 1161397"/>
              <a:gd name="connsiteX67" fmla="*/ 3791246 w 6884912"/>
              <a:gd name="connsiteY67" fmla="*/ 189996 h 1161397"/>
              <a:gd name="connsiteX68" fmla="*/ 3819864 w 6884912"/>
              <a:gd name="connsiteY68" fmla="*/ 194605 h 1161397"/>
              <a:gd name="connsiteX69" fmla="*/ 3830398 w 6884912"/>
              <a:gd name="connsiteY69" fmla="*/ 188383 h 1161397"/>
              <a:gd name="connsiteX70" fmla="*/ 3834360 w 6884912"/>
              <a:gd name="connsiteY70" fmla="*/ 188992 h 1161397"/>
              <a:gd name="connsiteX71" fmla="*/ 3843715 w 6884912"/>
              <a:gd name="connsiteY71" fmla="*/ 188752 h 1161397"/>
              <a:gd name="connsiteX72" fmla="*/ 3842609 w 6884912"/>
              <a:gd name="connsiteY72" fmla="*/ 197386 h 1161397"/>
              <a:gd name="connsiteX73" fmla="*/ 3853961 w 6884912"/>
              <a:gd name="connsiteY73" fmla="*/ 213380 h 1161397"/>
              <a:gd name="connsiteX74" fmla="*/ 3907640 w 6884912"/>
              <a:gd name="connsiteY74" fmla="*/ 207568 h 1161397"/>
              <a:gd name="connsiteX75" fmla="*/ 3910449 w 6884912"/>
              <a:gd name="connsiteY75" fmla="*/ 197808 h 1161397"/>
              <a:gd name="connsiteX76" fmla="*/ 3917197 w 6884912"/>
              <a:gd name="connsiteY76" fmla="*/ 196121 h 1161397"/>
              <a:gd name="connsiteX77" fmla="*/ 3922400 w 6884912"/>
              <a:gd name="connsiteY77" fmla="*/ 205056 h 1161397"/>
              <a:gd name="connsiteX78" fmla="*/ 4013061 w 6884912"/>
              <a:gd name="connsiteY78" fmla="*/ 224874 h 1161397"/>
              <a:gd name="connsiteX79" fmla="*/ 4134285 w 6884912"/>
              <a:gd name="connsiteY79" fmla="*/ 235592 h 1161397"/>
              <a:gd name="connsiteX80" fmla="*/ 4220717 w 6884912"/>
              <a:gd name="connsiteY80" fmla="*/ 192946 h 1161397"/>
              <a:gd name="connsiteX81" fmla="*/ 4228802 w 6884912"/>
              <a:gd name="connsiteY81" fmla="*/ 201468 h 1161397"/>
              <a:gd name="connsiteX82" fmla="*/ 4289361 w 6884912"/>
              <a:gd name="connsiteY82" fmla="*/ 196642 h 1161397"/>
              <a:gd name="connsiteX83" fmla="*/ 4498913 w 6884912"/>
              <a:gd name="connsiteY83" fmla="*/ 118915 h 1161397"/>
              <a:gd name="connsiteX84" fmla="*/ 4617330 w 6884912"/>
              <a:gd name="connsiteY84" fmla="*/ 111163 h 1161397"/>
              <a:gd name="connsiteX85" fmla="*/ 4659778 w 6884912"/>
              <a:gd name="connsiteY85" fmla="*/ 118219 h 1161397"/>
              <a:gd name="connsiteX86" fmla="*/ 4730870 w 6884912"/>
              <a:gd name="connsiteY86" fmla="*/ 129432 h 1161397"/>
              <a:gd name="connsiteX87" fmla="*/ 4785037 w 6884912"/>
              <a:gd name="connsiteY87" fmla="*/ 161964 h 1161397"/>
              <a:gd name="connsiteX88" fmla="*/ 4844073 w 6884912"/>
              <a:gd name="connsiteY88" fmla="*/ 161768 h 1161397"/>
              <a:gd name="connsiteX89" fmla="*/ 4856454 w 6884912"/>
              <a:gd name="connsiteY89" fmla="*/ 130488 h 1161397"/>
              <a:gd name="connsiteX90" fmla="*/ 4920038 w 6884912"/>
              <a:gd name="connsiteY90" fmla="*/ 140418 h 1161397"/>
              <a:gd name="connsiteX91" fmla="*/ 5016639 w 6884912"/>
              <a:gd name="connsiteY91" fmla="*/ 158905 h 1161397"/>
              <a:gd name="connsiteX92" fmla="*/ 5072009 w 6884912"/>
              <a:gd name="connsiteY92" fmla="*/ 161502 h 1161397"/>
              <a:gd name="connsiteX93" fmla="*/ 5223626 w 6884912"/>
              <a:gd name="connsiteY93" fmla="*/ 177356 h 1161397"/>
              <a:gd name="connsiteX94" fmla="*/ 5375773 w 6884912"/>
              <a:gd name="connsiteY94" fmla="*/ 199913 h 1161397"/>
              <a:gd name="connsiteX95" fmla="*/ 5467502 w 6884912"/>
              <a:gd name="connsiteY95" fmla="*/ 250963 h 1161397"/>
              <a:gd name="connsiteX96" fmla="*/ 5592395 w 6884912"/>
              <a:gd name="connsiteY96" fmla="*/ 265434 h 1161397"/>
              <a:gd name="connsiteX97" fmla="*/ 5613532 w 6884912"/>
              <a:gd name="connsiteY97" fmla="*/ 273379 h 1161397"/>
              <a:gd name="connsiteX98" fmla="*/ 5642173 w 6884912"/>
              <a:gd name="connsiteY98" fmla="*/ 266904 h 1161397"/>
              <a:gd name="connsiteX99" fmla="*/ 5756910 w 6884912"/>
              <a:gd name="connsiteY99" fmla="*/ 239211 h 1161397"/>
              <a:gd name="connsiteX100" fmla="*/ 5846667 w 6884912"/>
              <a:gd name="connsiteY100" fmla="*/ 201786 h 1161397"/>
              <a:gd name="connsiteX101" fmla="*/ 5960732 w 6884912"/>
              <a:gd name="connsiteY101" fmla="*/ 220708 h 1161397"/>
              <a:gd name="connsiteX102" fmla="*/ 6029542 w 6884912"/>
              <a:gd name="connsiteY102" fmla="*/ 210339 h 1161397"/>
              <a:gd name="connsiteX103" fmla="*/ 6141123 w 6884912"/>
              <a:gd name="connsiteY103" fmla="*/ 159923 h 1161397"/>
              <a:gd name="connsiteX104" fmla="*/ 6290640 w 6884912"/>
              <a:gd name="connsiteY104" fmla="*/ 167441 h 1161397"/>
              <a:gd name="connsiteX105" fmla="*/ 6322806 w 6884912"/>
              <a:gd name="connsiteY105" fmla="*/ 213293 h 1161397"/>
              <a:gd name="connsiteX106" fmla="*/ 6364914 w 6884912"/>
              <a:gd name="connsiteY106" fmla="*/ 240140 h 1161397"/>
              <a:gd name="connsiteX107" fmla="*/ 6380420 w 6884912"/>
              <a:gd name="connsiteY107" fmla="*/ 173195 h 1161397"/>
              <a:gd name="connsiteX108" fmla="*/ 6507891 w 6884912"/>
              <a:gd name="connsiteY108" fmla="*/ 118474 h 1161397"/>
              <a:gd name="connsiteX109" fmla="*/ 6571807 w 6884912"/>
              <a:gd name="connsiteY109" fmla="*/ 98636 h 1161397"/>
              <a:gd name="connsiteX110" fmla="*/ 6671880 w 6884912"/>
              <a:gd name="connsiteY110" fmla="*/ 82931 h 1161397"/>
              <a:gd name="connsiteX111" fmla="*/ 6702266 w 6884912"/>
              <a:gd name="connsiteY111" fmla="*/ 75470 h 1161397"/>
              <a:gd name="connsiteX112" fmla="*/ 6845802 w 6884912"/>
              <a:gd name="connsiteY112" fmla="*/ 24496 h 1161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6884912" h="1161397">
                <a:moveTo>
                  <a:pt x="6884912" y="0"/>
                </a:moveTo>
                <a:lnTo>
                  <a:pt x="6884912" y="1161397"/>
                </a:lnTo>
                <a:lnTo>
                  <a:pt x="0" y="1161397"/>
                </a:lnTo>
                <a:lnTo>
                  <a:pt x="27135" y="1147460"/>
                </a:lnTo>
                <a:cubicBezTo>
                  <a:pt x="57431" y="1167048"/>
                  <a:pt x="61886" y="1135904"/>
                  <a:pt x="115388" y="1159043"/>
                </a:cubicBezTo>
                <a:cubicBezTo>
                  <a:pt x="116121" y="1155340"/>
                  <a:pt x="117370" y="1151777"/>
                  <a:pt x="119094" y="1148463"/>
                </a:cubicBezTo>
                <a:cubicBezTo>
                  <a:pt x="129121" y="1129214"/>
                  <a:pt x="152727" y="1122391"/>
                  <a:pt x="171824" y="1133224"/>
                </a:cubicBezTo>
                <a:cubicBezTo>
                  <a:pt x="254344" y="1161369"/>
                  <a:pt x="315458" y="1143220"/>
                  <a:pt x="376455" y="1137381"/>
                </a:cubicBezTo>
                <a:cubicBezTo>
                  <a:pt x="443775" y="1125614"/>
                  <a:pt x="382885" y="1083927"/>
                  <a:pt x="478946" y="1106011"/>
                </a:cubicBezTo>
                <a:cubicBezTo>
                  <a:pt x="481662" y="1085172"/>
                  <a:pt x="491731" y="1081489"/>
                  <a:pt x="512111" y="1085599"/>
                </a:cubicBezTo>
                <a:cubicBezTo>
                  <a:pt x="544368" y="1078502"/>
                  <a:pt x="526559" y="1032754"/>
                  <a:pt x="567875" y="1051976"/>
                </a:cubicBezTo>
                <a:cubicBezTo>
                  <a:pt x="553871" y="1028602"/>
                  <a:pt x="624901" y="1025930"/>
                  <a:pt x="601644" y="1003997"/>
                </a:cubicBezTo>
                <a:cubicBezTo>
                  <a:pt x="614803" y="975652"/>
                  <a:pt x="637415" y="1010272"/>
                  <a:pt x="651408" y="984938"/>
                </a:cubicBezTo>
                <a:cubicBezTo>
                  <a:pt x="673042" y="974024"/>
                  <a:pt x="646948" y="1015207"/>
                  <a:pt x="673197" y="1010060"/>
                </a:cubicBezTo>
                <a:cubicBezTo>
                  <a:pt x="703527" y="999318"/>
                  <a:pt x="718626" y="1045053"/>
                  <a:pt x="723108" y="980081"/>
                </a:cubicBezTo>
                <a:cubicBezTo>
                  <a:pt x="760262" y="985126"/>
                  <a:pt x="757827" y="957145"/>
                  <a:pt x="797699" y="931362"/>
                </a:cubicBezTo>
                <a:cubicBezTo>
                  <a:pt x="821097" y="940623"/>
                  <a:pt x="833565" y="929189"/>
                  <a:pt x="843359" y="910894"/>
                </a:cubicBezTo>
                <a:cubicBezTo>
                  <a:pt x="887668" y="902160"/>
                  <a:pt x="919738" y="869376"/>
                  <a:pt x="965215" y="846701"/>
                </a:cubicBezTo>
                <a:cubicBezTo>
                  <a:pt x="1023081" y="848019"/>
                  <a:pt x="1036422" y="800154"/>
                  <a:pt x="1085080" y="776086"/>
                </a:cubicBezTo>
                <a:cubicBezTo>
                  <a:pt x="1140763" y="795544"/>
                  <a:pt x="1110309" y="730471"/>
                  <a:pt x="1131224" y="706160"/>
                </a:cubicBezTo>
                <a:lnTo>
                  <a:pt x="1138051" y="702034"/>
                </a:lnTo>
                <a:lnTo>
                  <a:pt x="1158800" y="700004"/>
                </a:lnTo>
                <a:lnTo>
                  <a:pt x="1166947" y="700762"/>
                </a:lnTo>
                <a:cubicBezTo>
                  <a:pt x="1172432" y="700717"/>
                  <a:pt x="1175913" y="699961"/>
                  <a:pt x="1178135" y="698631"/>
                </a:cubicBezTo>
                <a:lnTo>
                  <a:pt x="1178301" y="698094"/>
                </a:lnTo>
                <a:lnTo>
                  <a:pt x="1188995" y="697048"/>
                </a:lnTo>
                <a:cubicBezTo>
                  <a:pt x="1207294" y="696390"/>
                  <a:pt x="1225337" y="696802"/>
                  <a:pt x="1242716" y="698052"/>
                </a:cubicBezTo>
                <a:cubicBezTo>
                  <a:pt x="1250387" y="668345"/>
                  <a:pt x="1318259" y="689091"/>
                  <a:pt x="1299977" y="639196"/>
                </a:cubicBezTo>
                <a:cubicBezTo>
                  <a:pt x="1323072" y="639367"/>
                  <a:pt x="1341279" y="658105"/>
                  <a:pt x="1326190" y="625955"/>
                </a:cubicBezTo>
                <a:cubicBezTo>
                  <a:pt x="1333572" y="625050"/>
                  <a:pt x="1337406" y="621362"/>
                  <a:pt x="1339600" y="616295"/>
                </a:cubicBezTo>
                <a:lnTo>
                  <a:pt x="1340054" y="614022"/>
                </a:lnTo>
                <a:lnTo>
                  <a:pt x="1391606" y="615229"/>
                </a:lnTo>
                <a:lnTo>
                  <a:pt x="1397565" y="611490"/>
                </a:lnTo>
                <a:lnTo>
                  <a:pt x="1432302" y="617267"/>
                </a:lnTo>
                <a:lnTo>
                  <a:pt x="1449644" y="617591"/>
                </a:lnTo>
                <a:lnTo>
                  <a:pt x="1455793" y="623174"/>
                </a:lnTo>
                <a:cubicBezTo>
                  <a:pt x="1461744" y="626151"/>
                  <a:pt x="1469373" y="626493"/>
                  <a:pt x="1480758" y="620863"/>
                </a:cubicBezTo>
                <a:lnTo>
                  <a:pt x="1483154" y="618527"/>
                </a:lnTo>
                <a:lnTo>
                  <a:pt x="1505495" y="624325"/>
                </a:lnTo>
                <a:cubicBezTo>
                  <a:pt x="1512992" y="627532"/>
                  <a:pt x="1520025" y="632078"/>
                  <a:pt x="1526340" y="638496"/>
                </a:cubicBezTo>
                <a:cubicBezTo>
                  <a:pt x="1586113" y="586768"/>
                  <a:pt x="1659006" y="610309"/>
                  <a:pt x="1731986" y="589682"/>
                </a:cubicBezTo>
                <a:cubicBezTo>
                  <a:pt x="1750397" y="523106"/>
                  <a:pt x="1896056" y="573257"/>
                  <a:pt x="1927935" y="628540"/>
                </a:cubicBezTo>
                <a:cubicBezTo>
                  <a:pt x="1912854" y="559823"/>
                  <a:pt x="2112261" y="676347"/>
                  <a:pt x="2039075" y="599964"/>
                </a:cubicBezTo>
                <a:cubicBezTo>
                  <a:pt x="2066036" y="601198"/>
                  <a:pt x="2086366" y="569532"/>
                  <a:pt x="2066980" y="550413"/>
                </a:cubicBezTo>
                <a:cubicBezTo>
                  <a:pt x="2155364" y="582582"/>
                  <a:pt x="2259548" y="514786"/>
                  <a:pt x="2352236" y="519602"/>
                </a:cubicBezTo>
                <a:cubicBezTo>
                  <a:pt x="2388450" y="459394"/>
                  <a:pt x="2373298" y="511682"/>
                  <a:pt x="2420791" y="492826"/>
                </a:cubicBezTo>
                <a:cubicBezTo>
                  <a:pt x="2417962" y="542563"/>
                  <a:pt x="2475071" y="455098"/>
                  <a:pt x="2489932" y="507864"/>
                </a:cubicBezTo>
                <a:cubicBezTo>
                  <a:pt x="2498105" y="502761"/>
                  <a:pt x="2505553" y="496153"/>
                  <a:pt x="2512917" y="489127"/>
                </a:cubicBezTo>
                <a:lnTo>
                  <a:pt x="2516783" y="485473"/>
                </a:lnTo>
                <a:lnTo>
                  <a:pt x="2534360" y="480064"/>
                </a:lnTo>
                <a:lnTo>
                  <a:pt x="2536691" y="467018"/>
                </a:lnTo>
                <a:lnTo>
                  <a:pt x="2561265" y="450623"/>
                </a:lnTo>
                <a:cubicBezTo>
                  <a:pt x="2570872" y="446262"/>
                  <a:pt x="2581686" y="443655"/>
                  <a:pt x="2594349" y="443884"/>
                </a:cubicBezTo>
                <a:cubicBezTo>
                  <a:pt x="2640435" y="464638"/>
                  <a:pt x="2696955" y="396361"/>
                  <a:pt x="2754324" y="424766"/>
                </a:cubicBezTo>
                <a:cubicBezTo>
                  <a:pt x="2775130" y="430896"/>
                  <a:pt x="2837731" y="423458"/>
                  <a:pt x="2848470" y="405966"/>
                </a:cubicBezTo>
                <a:cubicBezTo>
                  <a:pt x="2861295" y="401100"/>
                  <a:pt x="2876936" y="405309"/>
                  <a:pt x="2881772" y="387260"/>
                </a:cubicBezTo>
                <a:cubicBezTo>
                  <a:pt x="2890299" y="365261"/>
                  <a:pt x="2938134" y="392997"/>
                  <a:pt x="2929932" y="368912"/>
                </a:cubicBezTo>
                <a:cubicBezTo>
                  <a:pt x="2963844" y="387799"/>
                  <a:pt x="2986550" y="341223"/>
                  <a:pt x="3013020" y="327578"/>
                </a:cubicBezTo>
                <a:cubicBezTo>
                  <a:pt x="3040041" y="346996"/>
                  <a:pt x="3068934" y="299222"/>
                  <a:pt x="3127968" y="287613"/>
                </a:cubicBezTo>
                <a:cubicBezTo>
                  <a:pt x="3157770" y="310215"/>
                  <a:pt x="3167695" y="279445"/>
                  <a:pt x="3222191" y="307887"/>
                </a:cubicBezTo>
                <a:cubicBezTo>
                  <a:pt x="3223593" y="304249"/>
                  <a:pt x="3225533" y="300801"/>
                  <a:pt x="3227953" y="297650"/>
                </a:cubicBezTo>
                <a:cubicBezTo>
                  <a:pt x="3242008" y="279345"/>
                  <a:pt x="3268831" y="274825"/>
                  <a:pt x="3287859" y="287558"/>
                </a:cubicBezTo>
                <a:cubicBezTo>
                  <a:pt x="3373144" y="323866"/>
                  <a:pt x="3442657" y="311681"/>
                  <a:pt x="3510042" y="311820"/>
                </a:cubicBezTo>
                <a:cubicBezTo>
                  <a:pt x="3585274" y="306641"/>
                  <a:pt x="3525753" y="258887"/>
                  <a:pt x="3626773" y="290452"/>
                </a:cubicBezTo>
                <a:cubicBezTo>
                  <a:pt x="3633124" y="269835"/>
                  <a:pt x="3644693" y="267134"/>
                  <a:pt x="3666217" y="273255"/>
                </a:cubicBezTo>
                <a:cubicBezTo>
                  <a:pt x="3702502" y="269310"/>
                  <a:pt x="3690563" y="221720"/>
                  <a:pt x="3732427" y="245039"/>
                </a:cubicBezTo>
                <a:cubicBezTo>
                  <a:pt x="3720985" y="220241"/>
                  <a:pt x="3798776" y="224539"/>
                  <a:pt x="3777022" y="200276"/>
                </a:cubicBezTo>
                <a:cubicBezTo>
                  <a:pt x="3781759" y="193499"/>
                  <a:pt x="3786499" y="190723"/>
                  <a:pt x="3791246" y="189996"/>
                </a:cubicBezTo>
                <a:cubicBezTo>
                  <a:pt x="3800740" y="188542"/>
                  <a:pt x="3810265" y="195284"/>
                  <a:pt x="3819864" y="194605"/>
                </a:cubicBezTo>
                <a:lnTo>
                  <a:pt x="3830398" y="188383"/>
                </a:lnTo>
                <a:lnTo>
                  <a:pt x="3834360" y="188992"/>
                </a:lnTo>
                <a:lnTo>
                  <a:pt x="3843715" y="188752"/>
                </a:lnTo>
                <a:lnTo>
                  <a:pt x="3842609" y="197386"/>
                </a:lnTo>
                <a:cubicBezTo>
                  <a:pt x="3840673" y="205638"/>
                  <a:pt x="3839248" y="214671"/>
                  <a:pt x="3853961" y="213380"/>
                </a:cubicBezTo>
                <a:cubicBezTo>
                  <a:pt x="3884396" y="206569"/>
                  <a:pt x="3895082" y="241941"/>
                  <a:pt x="3907640" y="207568"/>
                </a:cubicBezTo>
                <a:lnTo>
                  <a:pt x="3910449" y="197808"/>
                </a:lnTo>
                <a:lnTo>
                  <a:pt x="3917197" y="196121"/>
                </a:lnTo>
                <a:cubicBezTo>
                  <a:pt x="3920833" y="196372"/>
                  <a:pt x="3922919" y="198717"/>
                  <a:pt x="3922400" y="205056"/>
                </a:cubicBezTo>
                <a:cubicBezTo>
                  <a:pt x="3950680" y="178467"/>
                  <a:pt x="3984062" y="218098"/>
                  <a:pt x="4013061" y="224874"/>
                </a:cubicBezTo>
                <a:cubicBezTo>
                  <a:pt x="4034530" y="199451"/>
                  <a:pt x="4074202" y="238734"/>
                  <a:pt x="4134285" y="235592"/>
                </a:cubicBezTo>
                <a:cubicBezTo>
                  <a:pt x="4157674" y="206403"/>
                  <a:pt x="4174806" y="233822"/>
                  <a:pt x="4220717" y="192946"/>
                </a:cubicBezTo>
                <a:cubicBezTo>
                  <a:pt x="4222964" y="196132"/>
                  <a:pt x="4225687" y="199002"/>
                  <a:pt x="4228802" y="201468"/>
                </a:cubicBezTo>
                <a:cubicBezTo>
                  <a:pt x="4246898" y="215792"/>
                  <a:pt x="4274013" y="213632"/>
                  <a:pt x="4289361" y="196642"/>
                </a:cubicBezTo>
                <a:cubicBezTo>
                  <a:pt x="4363212" y="140627"/>
                  <a:pt x="4433598" y="135488"/>
                  <a:pt x="4498913" y="118915"/>
                </a:cubicBezTo>
                <a:cubicBezTo>
                  <a:pt x="4573135" y="105586"/>
                  <a:pt x="4527062" y="166416"/>
                  <a:pt x="4617330" y="111163"/>
                </a:cubicBezTo>
                <a:cubicBezTo>
                  <a:pt x="4628518" y="129608"/>
                  <a:pt x="4640397" y="129405"/>
                  <a:pt x="4659778" y="118219"/>
                </a:cubicBezTo>
                <a:cubicBezTo>
                  <a:pt x="4695929" y="113193"/>
                  <a:pt x="4695958" y="162259"/>
                  <a:pt x="4730870" y="129432"/>
                </a:cubicBezTo>
                <a:cubicBezTo>
                  <a:pt x="4725822" y="156271"/>
                  <a:pt x="4800214" y="133127"/>
                  <a:pt x="4785037" y="161964"/>
                </a:cubicBezTo>
                <a:cubicBezTo>
                  <a:pt x="4810025" y="183633"/>
                  <a:pt x="4819434" y="143205"/>
                  <a:pt x="4844073" y="161768"/>
                </a:cubicBezTo>
                <a:cubicBezTo>
                  <a:pt x="4870797" y="164132"/>
                  <a:pt x="4827288" y="135164"/>
                  <a:pt x="4856454" y="130488"/>
                </a:cubicBezTo>
                <a:cubicBezTo>
                  <a:pt x="4892086" y="129553"/>
                  <a:pt x="4889263" y="81477"/>
                  <a:pt x="4920038" y="140418"/>
                </a:cubicBezTo>
                <a:cubicBezTo>
                  <a:pt x="4956358" y="122308"/>
                  <a:pt x="4965108" y="149263"/>
                  <a:pt x="5016639" y="158905"/>
                </a:cubicBezTo>
                <a:cubicBezTo>
                  <a:pt x="5037063" y="141828"/>
                  <a:pt x="5054534" y="147986"/>
                  <a:pt x="5072009" y="161502"/>
                </a:cubicBezTo>
                <a:cubicBezTo>
                  <a:pt x="5121260" y="153653"/>
                  <a:pt x="5167555" y="172635"/>
                  <a:pt x="5223626" y="177356"/>
                </a:cubicBezTo>
                <a:cubicBezTo>
                  <a:pt x="5282824" y="155243"/>
                  <a:pt x="5315859" y="195041"/>
                  <a:pt x="5375773" y="199913"/>
                </a:cubicBezTo>
                <a:cubicBezTo>
                  <a:pt x="5432511" y="156218"/>
                  <a:pt x="5417550" y="256036"/>
                  <a:pt x="5467502" y="250963"/>
                </a:cubicBezTo>
                <a:cubicBezTo>
                  <a:pt x="5547124" y="209975"/>
                  <a:pt x="5467171" y="283839"/>
                  <a:pt x="5592395" y="265434"/>
                </a:cubicBezTo>
                <a:cubicBezTo>
                  <a:pt x="5599201" y="258867"/>
                  <a:pt x="5614752" y="264706"/>
                  <a:pt x="5613532" y="273379"/>
                </a:cubicBezTo>
                <a:cubicBezTo>
                  <a:pt x="5621390" y="270408"/>
                  <a:pt x="5639720" y="253173"/>
                  <a:pt x="5642173" y="266904"/>
                </a:cubicBezTo>
                <a:cubicBezTo>
                  <a:pt x="5682296" y="267049"/>
                  <a:pt x="5721812" y="257513"/>
                  <a:pt x="5756910" y="239211"/>
                </a:cubicBezTo>
                <a:cubicBezTo>
                  <a:pt x="5834998" y="260050"/>
                  <a:pt x="5790596" y="197229"/>
                  <a:pt x="5846667" y="201786"/>
                </a:cubicBezTo>
                <a:cubicBezTo>
                  <a:pt x="5892444" y="227312"/>
                  <a:pt x="5908324" y="204527"/>
                  <a:pt x="5960732" y="220708"/>
                </a:cubicBezTo>
                <a:cubicBezTo>
                  <a:pt x="5977124" y="175349"/>
                  <a:pt x="6009640" y="223654"/>
                  <a:pt x="6029542" y="210339"/>
                </a:cubicBezTo>
                <a:cubicBezTo>
                  <a:pt x="6063108" y="261420"/>
                  <a:pt x="6107411" y="160034"/>
                  <a:pt x="6141123" y="159923"/>
                </a:cubicBezTo>
                <a:cubicBezTo>
                  <a:pt x="6198068" y="167749"/>
                  <a:pt x="6260628" y="219715"/>
                  <a:pt x="6290640" y="167441"/>
                </a:cubicBezTo>
                <a:cubicBezTo>
                  <a:pt x="6295193" y="188689"/>
                  <a:pt x="6290494" y="217816"/>
                  <a:pt x="6322806" y="213293"/>
                </a:cubicBezTo>
                <a:cubicBezTo>
                  <a:pt x="6335911" y="223881"/>
                  <a:pt x="6338726" y="256581"/>
                  <a:pt x="6364914" y="240140"/>
                </a:cubicBezTo>
                <a:cubicBezTo>
                  <a:pt x="6331888" y="211628"/>
                  <a:pt x="6385856" y="207033"/>
                  <a:pt x="6380420" y="173195"/>
                </a:cubicBezTo>
                <a:cubicBezTo>
                  <a:pt x="6420580" y="151473"/>
                  <a:pt x="6513519" y="179296"/>
                  <a:pt x="6507891" y="118474"/>
                </a:cubicBezTo>
                <a:cubicBezTo>
                  <a:pt x="6519398" y="82452"/>
                  <a:pt x="6571830" y="137398"/>
                  <a:pt x="6571807" y="98636"/>
                </a:cubicBezTo>
                <a:cubicBezTo>
                  <a:pt x="6594702" y="123421"/>
                  <a:pt x="6634676" y="82071"/>
                  <a:pt x="6671880" y="82931"/>
                </a:cubicBezTo>
                <a:cubicBezTo>
                  <a:pt x="6678855" y="65407"/>
                  <a:pt x="6687415" y="66196"/>
                  <a:pt x="6702266" y="75470"/>
                </a:cubicBezTo>
                <a:cubicBezTo>
                  <a:pt x="6747004" y="78450"/>
                  <a:pt x="6798307" y="53072"/>
                  <a:pt x="6845802" y="24496"/>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322098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Slide Background Fill">
            <a:extLst>
              <a:ext uri="{FF2B5EF4-FFF2-40B4-BE49-F238E27FC236}">
                <a16:creationId xmlns:a16="http://schemas.microsoft.com/office/drawing/2014/main" id="{C3420C89-0B09-4632-A4AF-3971D08BF7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Color Cover">
            <a:extLst>
              <a:ext uri="{FF2B5EF4-FFF2-40B4-BE49-F238E27FC236}">
                <a16:creationId xmlns:a16="http://schemas.microsoft.com/office/drawing/2014/main" id="{4E5CBA61-BF74-40B4-A3A8-366BBA626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1" name="Group 30">
            <a:extLst>
              <a:ext uri="{FF2B5EF4-FFF2-40B4-BE49-F238E27FC236}">
                <a16:creationId xmlns:a16="http://schemas.microsoft.com/office/drawing/2014/main" id="{AC27E70C-5470-4262-B9CE-AE52C51CF4C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2929"/>
            <a:ext cx="12188952" cy="3490956"/>
            <a:chOff x="651279" y="598259"/>
            <a:chExt cx="10889442" cy="5680742"/>
          </a:xfrm>
        </p:grpSpPr>
        <p:sp>
          <p:nvSpPr>
            <p:cNvPr id="32" name="Color">
              <a:extLst>
                <a:ext uri="{FF2B5EF4-FFF2-40B4-BE49-F238E27FC236}">
                  <a16:creationId xmlns:a16="http://schemas.microsoft.com/office/drawing/2014/main" id="{B5C7D35F-738C-47DF-AD6E-859806E460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Color">
              <a:extLst>
                <a:ext uri="{FF2B5EF4-FFF2-40B4-BE49-F238E27FC236}">
                  <a16:creationId xmlns:a16="http://schemas.microsoft.com/office/drawing/2014/main" id="{740F8C8B-E52F-46CF-89C7-51C6A037CF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1">
                <a:lumMod val="7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5" name="Picture 4" descr="A graph with blue bars&#10;&#10;AI-generated content may be incorrect.">
            <a:extLst>
              <a:ext uri="{FF2B5EF4-FFF2-40B4-BE49-F238E27FC236}">
                <a16:creationId xmlns:a16="http://schemas.microsoft.com/office/drawing/2014/main" id="{D6FCCF1D-C8E4-150B-2EF3-9B79300AEAFE}"/>
              </a:ext>
            </a:extLst>
          </p:cNvPr>
          <p:cNvPicPr>
            <a:picLocks noChangeAspect="1"/>
          </p:cNvPicPr>
          <p:nvPr/>
        </p:nvPicPr>
        <p:blipFill>
          <a:blip r:embed="rId3"/>
          <a:stretch>
            <a:fillRect/>
          </a:stretch>
        </p:blipFill>
        <p:spPr>
          <a:xfrm>
            <a:off x="5827161" y="2624370"/>
            <a:ext cx="6083421" cy="2886230"/>
          </a:xfrm>
          <a:prstGeom prst="rect">
            <a:avLst/>
          </a:prstGeom>
        </p:spPr>
      </p:pic>
      <p:grpSp>
        <p:nvGrpSpPr>
          <p:cNvPr id="35" name="Group 34">
            <a:extLst>
              <a:ext uri="{FF2B5EF4-FFF2-40B4-BE49-F238E27FC236}">
                <a16:creationId xmlns:a16="http://schemas.microsoft.com/office/drawing/2014/main" id="{E27AF472-EAE3-4572-AB69-B92BD10DBC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36" name="Freeform: Shape 35">
              <a:extLst>
                <a:ext uri="{FF2B5EF4-FFF2-40B4-BE49-F238E27FC236}">
                  <a16:creationId xmlns:a16="http://schemas.microsoft.com/office/drawing/2014/main" id="{BF4DB9D2-6215-420C-874C-82EADF8C6C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7" name="Freeform: Shape 36">
              <a:extLst>
                <a:ext uri="{FF2B5EF4-FFF2-40B4-BE49-F238E27FC236}">
                  <a16:creationId xmlns:a16="http://schemas.microsoft.com/office/drawing/2014/main" id="{1F003139-C97C-44FA-B139-32E4DFDCE9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8" name="Freeform: Shape 37">
              <a:extLst>
                <a:ext uri="{FF2B5EF4-FFF2-40B4-BE49-F238E27FC236}">
                  <a16:creationId xmlns:a16="http://schemas.microsoft.com/office/drawing/2014/main" id="{5CE4DD6E-8CEA-45EE-B630-DBC22144D8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9" name="Freeform: Shape 38">
              <a:extLst>
                <a:ext uri="{FF2B5EF4-FFF2-40B4-BE49-F238E27FC236}">
                  <a16:creationId xmlns:a16="http://schemas.microsoft.com/office/drawing/2014/main" id="{A4372F7F-AA3C-470B-AA61-7C35B7722C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40" name="Freeform: Shape 39">
              <a:extLst>
                <a:ext uri="{FF2B5EF4-FFF2-40B4-BE49-F238E27FC236}">
                  <a16:creationId xmlns:a16="http://schemas.microsoft.com/office/drawing/2014/main" id="{34B605BF-D199-43DD-9328-E99F2ADFC6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41" name="Freeform: Shape 40">
              <a:extLst>
                <a:ext uri="{FF2B5EF4-FFF2-40B4-BE49-F238E27FC236}">
                  <a16:creationId xmlns:a16="http://schemas.microsoft.com/office/drawing/2014/main" id="{E5D42A77-7336-4A35-8922-8098A16AA2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42" name="Freeform: Shape 41">
              <a:extLst>
                <a:ext uri="{FF2B5EF4-FFF2-40B4-BE49-F238E27FC236}">
                  <a16:creationId xmlns:a16="http://schemas.microsoft.com/office/drawing/2014/main" id="{7401EE7D-B85D-4C10-AB8C-71884EFB11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5B5E6287-9AE0-E137-EE0D-F7E3FB8A1C64}"/>
              </a:ext>
            </a:extLst>
          </p:cNvPr>
          <p:cNvSpPr>
            <a:spLocks noGrp="1"/>
          </p:cNvSpPr>
          <p:nvPr>
            <p:ph type="title"/>
          </p:nvPr>
        </p:nvSpPr>
        <p:spPr>
          <a:xfrm>
            <a:off x="786384" y="841249"/>
            <a:ext cx="5692953" cy="2587131"/>
          </a:xfrm>
        </p:spPr>
        <p:txBody>
          <a:bodyPr vert="horz" lIns="91440" tIns="45720" rIns="91440" bIns="45720" rtlCol="0" anchor="b">
            <a:normAutofit/>
          </a:bodyPr>
          <a:lstStyle/>
          <a:p>
            <a:r>
              <a:rPr lang="en-US" sz="4800" kern="1200">
                <a:solidFill>
                  <a:schemeClr val="bg1"/>
                </a:solidFill>
                <a:latin typeface="+mj-lt"/>
                <a:ea typeface="+mj-ea"/>
                <a:cs typeface="+mj-cs"/>
              </a:rPr>
              <a:t>Decision Tree Features</a:t>
            </a:r>
          </a:p>
          <a:p>
            <a:endParaRPr lang="en-US" sz="4800" kern="1200">
              <a:solidFill>
                <a:schemeClr val="bg1"/>
              </a:solidFill>
              <a:latin typeface="+mj-lt"/>
              <a:ea typeface="+mj-ea"/>
              <a:cs typeface="+mj-cs"/>
            </a:endParaRPr>
          </a:p>
        </p:txBody>
      </p:sp>
      <p:sp>
        <p:nvSpPr>
          <p:cNvPr id="7" name="TextBox 6">
            <a:extLst>
              <a:ext uri="{FF2B5EF4-FFF2-40B4-BE49-F238E27FC236}">
                <a16:creationId xmlns:a16="http://schemas.microsoft.com/office/drawing/2014/main" id="{1676F568-20C4-4493-0388-E8CE9B01AE0C}"/>
              </a:ext>
            </a:extLst>
          </p:cNvPr>
          <p:cNvSpPr txBox="1"/>
          <p:nvPr/>
        </p:nvSpPr>
        <p:spPr>
          <a:xfrm>
            <a:off x="4724400" y="3200400"/>
            <a:ext cx="2743200" cy="272305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ts val="1275"/>
              </a:lnSpc>
            </a:pPr>
            <a:endParaRPr lang="en-US">
              <a:cs typeface="Segoe UI"/>
            </a:endParaRPr>
          </a:p>
        </p:txBody>
      </p:sp>
      <p:graphicFrame>
        <p:nvGraphicFramePr>
          <p:cNvPr id="46" name="TextBox 5">
            <a:extLst>
              <a:ext uri="{FF2B5EF4-FFF2-40B4-BE49-F238E27FC236}">
                <a16:creationId xmlns:a16="http://schemas.microsoft.com/office/drawing/2014/main" id="{1AB38F3B-9F6D-08ED-A70E-EB5384C35EA8}"/>
              </a:ext>
            </a:extLst>
          </p:cNvPr>
          <p:cNvGraphicFramePr/>
          <p:nvPr/>
        </p:nvGraphicFramePr>
        <p:xfrm>
          <a:off x="182038" y="3501120"/>
          <a:ext cx="5452091" cy="342624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6271539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2" name="Rectangle 51">
            <a:extLst>
              <a:ext uri="{FF2B5EF4-FFF2-40B4-BE49-F238E27FC236}">
                <a16:creationId xmlns:a16="http://schemas.microsoft.com/office/drawing/2014/main" id="{AAAE94E3-A7DB-4868-B1E3-E49703488B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35B8892-CEB3-C05D-457E-C1B1E5126153}"/>
              </a:ext>
            </a:extLst>
          </p:cNvPr>
          <p:cNvSpPr>
            <a:spLocks noGrp="1"/>
          </p:cNvSpPr>
          <p:nvPr>
            <p:ph type="title"/>
          </p:nvPr>
        </p:nvSpPr>
        <p:spPr>
          <a:xfrm>
            <a:off x="589560" y="856180"/>
            <a:ext cx="5279408" cy="1128068"/>
          </a:xfrm>
        </p:spPr>
        <p:txBody>
          <a:bodyPr vert="horz" lIns="91440" tIns="45720" rIns="91440" bIns="45720" rtlCol="0" anchor="ctr">
            <a:normAutofit/>
          </a:bodyPr>
          <a:lstStyle/>
          <a:p>
            <a:r>
              <a:rPr lang="en-US" sz="4000" dirty="0"/>
              <a:t>Model Evaluation </a:t>
            </a:r>
          </a:p>
        </p:txBody>
      </p:sp>
      <p:grpSp>
        <p:nvGrpSpPr>
          <p:cNvPr id="53" name="Group 52">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40" name="Rectangle 39">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4" name="Rectangle 53">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123821"/>
            <a:ext cx="4975066" cy="2743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descr="A screenshot of a computer&#10;&#10;AI-generated content may be incorrect.">
            <a:extLst>
              <a:ext uri="{FF2B5EF4-FFF2-40B4-BE49-F238E27FC236}">
                <a16:creationId xmlns:a16="http://schemas.microsoft.com/office/drawing/2014/main" id="{A0399D0D-D1F5-6EDB-F044-02CD4DC4FFF2}"/>
              </a:ext>
            </a:extLst>
          </p:cNvPr>
          <p:cNvPicPr>
            <a:picLocks noGrp="1" noChangeAspect="1"/>
          </p:cNvPicPr>
          <p:nvPr>
            <p:ph idx="1"/>
          </p:nvPr>
        </p:nvPicPr>
        <p:blipFill>
          <a:blip r:embed="rId3"/>
          <a:stretch>
            <a:fillRect/>
          </a:stretch>
        </p:blipFill>
        <p:spPr>
          <a:xfrm>
            <a:off x="590719" y="3145573"/>
            <a:ext cx="5278066" cy="2349450"/>
          </a:xfrm>
          <a:prstGeom prst="rect">
            <a:avLst/>
          </a:prstGeom>
        </p:spPr>
      </p:pic>
      <p:sp>
        <p:nvSpPr>
          <p:cNvPr id="45" name="Rectangle 44">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9687" y="357447"/>
            <a:ext cx="4845488" cy="292358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comparison of a line graph&#10;&#10;AI-generated content may be incorrect.">
            <a:extLst>
              <a:ext uri="{FF2B5EF4-FFF2-40B4-BE49-F238E27FC236}">
                <a16:creationId xmlns:a16="http://schemas.microsoft.com/office/drawing/2014/main" id="{89F190F1-0DFB-AE45-3699-6618E4477AD0}"/>
              </a:ext>
            </a:extLst>
          </p:cNvPr>
          <p:cNvPicPr>
            <a:picLocks noChangeAspect="1"/>
          </p:cNvPicPr>
          <p:nvPr/>
        </p:nvPicPr>
        <p:blipFill>
          <a:blip r:embed="rId4"/>
          <a:stretch>
            <a:fillRect/>
          </a:stretch>
        </p:blipFill>
        <p:spPr>
          <a:xfrm>
            <a:off x="7083423" y="983771"/>
            <a:ext cx="4397433" cy="1714998"/>
          </a:xfrm>
          <a:prstGeom prst="rect">
            <a:avLst/>
          </a:prstGeom>
        </p:spPr>
      </p:pic>
      <p:sp>
        <p:nvSpPr>
          <p:cNvPr id="49" name="Rectangle 48">
            <a:extLst>
              <a:ext uri="{FF2B5EF4-FFF2-40B4-BE49-F238E27FC236}">
                <a16:creationId xmlns:a16="http://schemas.microsoft.com/office/drawing/2014/main" id="{8CB5D2D7-DF65-4E86-BFBA-FFB9B5ACEB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9687" y="3505479"/>
            <a:ext cx="4845488" cy="292358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Content Placeholder 7" descr="A comparison of a logistic regression line&#10;&#10;AI-generated content may be incorrect.">
            <a:extLst>
              <a:ext uri="{FF2B5EF4-FFF2-40B4-BE49-F238E27FC236}">
                <a16:creationId xmlns:a16="http://schemas.microsoft.com/office/drawing/2014/main" id="{99B74F7B-1763-0583-4635-3E0449BC1519}"/>
              </a:ext>
            </a:extLst>
          </p:cNvPr>
          <p:cNvPicPr>
            <a:picLocks noChangeAspect="1"/>
          </p:cNvPicPr>
          <p:nvPr/>
        </p:nvPicPr>
        <p:blipFill>
          <a:blip r:embed="rId5"/>
          <a:stretch>
            <a:fillRect/>
          </a:stretch>
        </p:blipFill>
        <p:spPr>
          <a:xfrm>
            <a:off x="7083423" y="4049697"/>
            <a:ext cx="4395569" cy="1835150"/>
          </a:xfrm>
          <a:prstGeom prst="rect">
            <a:avLst/>
          </a:prstGeom>
        </p:spPr>
      </p:pic>
    </p:spTree>
    <p:extLst>
      <p:ext uri="{BB962C8B-B14F-4D97-AF65-F5344CB8AC3E}">
        <p14:creationId xmlns:p14="http://schemas.microsoft.com/office/powerpoint/2010/main" val="279198107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ptos" panose="020B00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0</Words>
  <Application>Microsoft Office PowerPoint</Application>
  <PresentationFormat>Widescreen</PresentationFormat>
  <Paragraphs>0</Paragraphs>
  <Slides>8</Slides>
  <Notes>7</Notes>
  <HiddenSlides>0</HiddenSlides>
  <MMClips>0</MMClips>
  <ScaleCrop>false</ScaleCrop>
  <HeadingPairs>
    <vt:vector size="4" baseType="variant">
      <vt:variant>
        <vt:lpstr>Theme</vt:lpstr>
      </vt:variant>
      <vt:variant>
        <vt:i4>1</vt:i4>
      </vt:variant>
      <vt:variant>
        <vt:lpstr>Slide Titles</vt:lpstr>
      </vt:variant>
      <vt:variant>
        <vt:i4>8</vt:i4>
      </vt:variant>
    </vt:vector>
  </HeadingPairs>
  <TitlesOfParts>
    <vt:vector size="9" baseType="lpstr">
      <vt:lpstr>office theme</vt:lpstr>
      <vt:lpstr>MetLife Policy Surrender Case Study</vt:lpstr>
      <vt:lpstr> Exploratory Data Analysis (EDA)</vt:lpstr>
      <vt:lpstr>Data Overview</vt:lpstr>
      <vt:lpstr>Data Overview</vt:lpstr>
      <vt:lpstr>Logistic Regression Features</vt:lpstr>
      <vt:lpstr>Random Forest Features</vt:lpstr>
      <vt:lpstr>Decision Tree Features </vt:lpstr>
      <vt:lpstr>Model Evaluation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490</cp:revision>
  <dcterms:created xsi:type="dcterms:W3CDTF">2025-08-13T02:12:56Z</dcterms:created>
  <dcterms:modified xsi:type="dcterms:W3CDTF">2025-08-13T08:26:29Z</dcterms:modified>
</cp:coreProperties>
</file>